
<file path=[Content_Types].xml><?xml version="1.0" encoding="utf-8"?>
<Types xmlns="http://schemas.openxmlformats.org/package/2006/content-types">
  <Default Extension="png" ContentType="image/png"/>
  <Default Extension="rels" ContentType="application/vnd.openxmlformats-package.relationships+xml"/>
  <Default Extension="fntdata" ContentType="application/x-fontdata"/>
  <Default Extension="xml" ContentType="application/xml"/>
  <Default Extension="jpg" ContentType="image/jpeg"/>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presentation.xml" ContentType="application/vnd.openxmlformats-officedocument.presentationml.presentation.main+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2" Type="http://schemas.openxmlformats.org/officeDocument/2006/relationships/custom-properties" Target="docProps/custom.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8" r:id="rId4"/>
    <p:sldMasterId id="2147483689" r:id="rId5"/>
    <p:sldMasterId id="2147483690"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Lst>
  <p:sldSz cy="5143500" cx="9144000"/>
  <p:notesSz cx="6858000" cy="9144000"/>
  <p:embeddedFontLst>
    <p:embeddedFont>
      <p:font typeface="Roboto"/>
      <p:regular r:id="rId38"/>
      <p:bold r:id="rId39"/>
      <p:italic r:id="rId40"/>
      <p:boldItalic r:id="rId41"/>
    </p:embeddedFont>
    <p:embeddedFont>
      <p:font typeface="Proxima Nova"/>
      <p:regular r:id="rId42"/>
      <p:bold r:id="rId43"/>
      <p:italic r:id="rId44"/>
      <p:boldItalic r:id="rId45"/>
    </p:embeddedFont>
    <p:embeddedFont>
      <p:font typeface="Lato Light"/>
      <p:regular r:id="rId46"/>
      <p:bold r:id="rId47"/>
      <p:italic r:id="rId48"/>
      <p:boldItalic r:id="rId49"/>
    </p:embeddedFont>
    <p:embeddedFont>
      <p:font typeface="Source Sans Pro"/>
      <p:regular r:id="rId50"/>
      <p:bold r:id="rId51"/>
      <p:italic r:id="rId52"/>
      <p:boldItalic r:id="rId5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39" Type="http://schemas.openxmlformats.org/officeDocument/2006/relationships/font" Target="fonts/Roboto-bold.fntdata"/><Relationship Id="rId26" Type="http://schemas.openxmlformats.org/officeDocument/2006/relationships/slide" Target="slides/slide19.xml"/><Relationship Id="rId13" Type="http://schemas.openxmlformats.org/officeDocument/2006/relationships/slide" Target="slides/slide6.xml"/><Relationship Id="rId18" Type="http://schemas.openxmlformats.org/officeDocument/2006/relationships/slide" Target="slides/slide11.xml"/><Relationship Id="rId42" Type="http://schemas.openxmlformats.org/officeDocument/2006/relationships/font" Target="fonts/ProximaNova-regular.fntdata"/><Relationship Id="rId47" Type="http://schemas.openxmlformats.org/officeDocument/2006/relationships/font" Target="fonts/LatoLight-bold.fntdata"/><Relationship Id="rId34" Type="http://schemas.openxmlformats.org/officeDocument/2006/relationships/slide" Target="slides/slide27.xml"/><Relationship Id="rId21" Type="http://schemas.openxmlformats.org/officeDocument/2006/relationships/slide" Target="slides/slide14.xml"/><Relationship Id="rId50" Type="http://schemas.openxmlformats.org/officeDocument/2006/relationships/font" Target="fonts/SourceSansPro-regular.fntdata"/><Relationship Id="rId55" Type="http://schemas.openxmlformats.org/officeDocument/2006/relationships/customXml" Target="../customXml/item2.xml"/><Relationship Id="rId7" Type="http://schemas.openxmlformats.org/officeDocument/2006/relationships/notesMaster" Target="notesMasters/notesMaster1.xml"/><Relationship Id="rId2" Type="http://schemas.openxmlformats.org/officeDocument/2006/relationships/viewProps" Target="viewProps.xml"/><Relationship Id="rId29" Type="http://schemas.openxmlformats.org/officeDocument/2006/relationships/slide" Target="slides/slide22.xml"/><Relationship Id="rId16" Type="http://schemas.openxmlformats.org/officeDocument/2006/relationships/slide" Target="slides/slide9.xml"/><Relationship Id="rId40" Type="http://schemas.openxmlformats.org/officeDocument/2006/relationships/font" Target="fonts/Roboto-italic.fntdata"/><Relationship Id="rId45" Type="http://schemas.openxmlformats.org/officeDocument/2006/relationships/font" Target="fonts/ProximaNova-boldItalic.fntdata"/><Relationship Id="rId32" Type="http://schemas.openxmlformats.org/officeDocument/2006/relationships/slide" Target="slides/slide25.xml"/><Relationship Id="rId37" Type="http://schemas.openxmlformats.org/officeDocument/2006/relationships/slide" Target="slides/slide30.xml"/><Relationship Id="rId24" Type="http://schemas.openxmlformats.org/officeDocument/2006/relationships/slide" Target="slides/slide17.xml"/><Relationship Id="rId53" Type="http://schemas.openxmlformats.org/officeDocument/2006/relationships/font" Target="fonts/SourceSansPro-boldItalic.fntdata"/><Relationship Id="rId11" Type="http://schemas.openxmlformats.org/officeDocument/2006/relationships/slide" Target="slides/slide4.xml"/><Relationship Id="rId5" Type="http://schemas.openxmlformats.org/officeDocument/2006/relationships/slideMaster" Target="slideMasters/slideMaster2.xml"/><Relationship Id="rId44" Type="http://schemas.openxmlformats.org/officeDocument/2006/relationships/font" Target="fonts/ProximaNova-italic.fntdata"/><Relationship Id="rId31" Type="http://schemas.openxmlformats.org/officeDocument/2006/relationships/slide" Target="slides/slide24.xml"/><Relationship Id="rId52" Type="http://schemas.openxmlformats.org/officeDocument/2006/relationships/font" Target="fonts/SourceSansPro-italic.fntdata"/><Relationship Id="rId10" Type="http://schemas.openxmlformats.org/officeDocument/2006/relationships/slide" Target="slides/slide3.xml"/><Relationship Id="rId19" Type="http://schemas.openxmlformats.org/officeDocument/2006/relationships/slide" Target="slides/slide12.xml"/><Relationship Id="rId43" Type="http://schemas.openxmlformats.org/officeDocument/2006/relationships/font" Target="fonts/ProximaNova-bold.fntdata"/><Relationship Id="rId4" Type="http://schemas.openxmlformats.org/officeDocument/2006/relationships/slideMaster" Target="slideMasters/slideMaster1.xml"/><Relationship Id="rId9" Type="http://schemas.openxmlformats.org/officeDocument/2006/relationships/slide" Target="slides/slide2.xml"/><Relationship Id="rId48" Type="http://schemas.openxmlformats.org/officeDocument/2006/relationships/font" Target="fonts/LatoLight-italic.fntdata"/><Relationship Id="rId30" Type="http://schemas.openxmlformats.org/officeDocument/2006/relationships/slide" Target="slides/slide23.xml"/><Relationship Id="rId35" Type="http://schemas.openxmlformats.org/officeDocument/2006/relationships/slide" Target="slides/slide28.xml"/><Relationship Id="rId22" Type="http://schemas.openxmlformats.org/officeDocument/2006/relationships/slide" Target="slides/slide15.xml"/><Relationship Id="rId27" Type="http://schemas.openxmlformats.org/officeDocument/2006/relationships/slide" Target="slides/slide20.xml"/><Relationship Id="rId14" Type="http://schemas.openxmlformats.org/officeDocument/2006/relationships/slide" Target="slides/slide7.xml"/><Relationship Id="rId56" Type="http://schemas.openxmlformats.org/officeDocument/2006/relationships/customXml" Target="../customXml/item3.xml"/><Relationship Id="rId8" Type="http://schemas.openxmlformats.org/officeDocument/2006/relationships/slide" Target="slides/slide1.xml"/><Relationship Id="rId51" Type="http://schemas.openxmlformats.org/officeDocument/2006/relationships/font" Target="fonts/SourceSansPro-bold.fntdata"/><Relationship Id="rId3" Type="http://schemas.openxmlformats.org/officeDocument/2006/relationships/presProps" Target="presProps.xml"/><Relationship Id="rId46" Type="http://schemas.openxmlformats.org/officeDocument/2006/relationships/font" Target="fonts/LatoLight-regular.fntdata"/><Relationship Id="rId33" Type="http://schemas.openxmlformats.org/officeDocument/2006/relationships/slide" Target="slides/slide26.xml"/><Relationship Id="rId38" Type="http://schemas.openxmlformats.org/officeDocument/2006/relationships/font" Target="fonts/Roboto-regular.fntdata"/><Relationship Id="rId25" Type="http://schemas.openxmlformats.org/officeDocument/2006/relationships/slide" Target="slides/slide18.xml"/><Relationship Id="rId12" Type="http://schemas.openxmlformats.org/officeDocument/2006/relationships/slide" Target="slides/slide5.xml"/><Relationship Id="rId17" Type="http://schemas.openxmlformats.org/officeDocument/2006/relationships/slide" Target="slides/slide10.xml"/><Relationship Id="rId41" Type="http://schemas.openxmlformats.org/officeDocument/2006/relationships/font" Target="fonts/Roboto-boldItalic.fntdata"/><Relationship Id="rId20" Type="http://schemas.openxmlformats.org/officeDocument/2006/relationships/slide" Target="slides/slide13.xml"/><Relationship Id="rId54" Type="http://schemas.openxmlformats.org/officeDocument/2006/relationships/customXml" Target="../customXml/item1.xml"/><Relationship Id="rId1" Type="http://schemas.openxmlformats.org/officeDocument/2006/relationships/theme" Target="theme/theme4.xml"/><Relationship Id="rId6" Type="http://schemas.openxmlformats.org/officeDocument/2006/relationships/slideMaster" Target="slideMasters/slideMaster3.xml"/><Relationship Id="rId49" Type="http://schemas.openxmlformats.org/officeDocument/2006/relationships/font" Target="fonts/LatoLight-boldItalic.fntdata"/><Relationship Id="rId36" Type="http://schemas.openxmlformats.org/officeDocument/2006/relationships/slide" Target="slides/slide29.xml"/><Relationship Id="rId23" Type="http://schemas.openxmlformats.org/officeDocument/2006/relationships/slide" Target="slides/slide16.xml"/><Relationship Id="rId28" Type="http://schemas.openxmlformats.org/officeDocument/2006/relationships/slide" Target="slides/slide21.xml"/><Relationship Id="rId15"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1bec62c33d1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6" name="Google Shape;156;g1bec62c33d1_0_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1bec62c33d1_0_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1bec62c33d1_0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Time-management skills are important because they show that you can plan, prepare and organise your time. You should reach the interview venue at least 10 to 15 minutes ahead of time and keep track of the time you spend answering each question. Also, before coming for the interview, plan your mode and route of travel to be punctual. It is always good to keep some buffer time in case you encounter heavy traffic or a flat tyre.</a:t>
            </a:r>
            <a:endParaRPr/>
          </a:p>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1bec62c33d1_0_2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1bec62c33d1_0_2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Self-confidence is the ability to stay confident in your skills and abilities. This is an essential skill because it shows that you have trust in yourself. To showcase a confident attitude during the interview, control your fidgeting, greet the employer with a handshake, talk slowly and maintain eye contact. Also, when you answer the interview questions confidently during an interview, it helps make the interviewer feel more confident about your skills, experience and knowledge.</a:t>
            </a:r>
            <a:endParaRPr/>
          </a:p>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20e1ea71130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20e1ea71130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Active listening is as important as answering the job interview questions. If you listen properly to the employer's question, you will be able to understand what exactly they are looking for and craft your answers accordingly. It also shows that you are engaged and serious about the job role. For example, when an employer asks you, "Do you have any questions?" instead of asking generic questions, ask questions based on your conversation with the employer. This can increase your chances of getting hired.</a:t>
            </a:r>
            <a:endParaRPr/>
          </a:p>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20e1ea71130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20e1ea71130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Having a positive attitude during an interview can influence the hiring decision in your favour. For example, when asked about why you left your previous job, saying negative things about your previous employers is not a good way to answer such questions. So, focus on giving optimistic reasons for leaving a previous job. You can also show your positive attitude using active verbs and positive connotations to present your qualifications favourably to the employers.</a:t>
            </a:r>
            <a:endParaRPr/>
          </a:p>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20e1ea71130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20e1ea71130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Being polite is another critical interview skill. Apart from the employer, you are likely to meet several company employees during the interview process. For example, you may interact with the receptionist, so greet and talk to them politely. Also, if a human resources professional escorts you to the interview room, remember to thank them. It is imperative to be friendly and polite to everyone, as it shows how well you can fit in the organisation and work with others.</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20e1ea71130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20e1ea71130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One skill that makes you a desirable candidate for a job role is honesty. To show your honesty during the interview process, make sure that all the information you provide about yourself is correct. As most employers perform a background check on their new hires, there is no point in exaggerating about your experience, skills and qualifications.</a:t>
            </a:r>
            <a:endParaRPr/>
          </a:p>
          <a:p>
            <a:pPr indent="0" lvl="0" marL="0" rtl="0" algn="l">
              <a:spcBef>
                <a:spcPts val="0"/>
              </a:spcBef>
              <a:spcAft>
                <a:spcPts val="0"/>
              </a:spcAft>
              <a:buNone/>
            </a:pPr>
            <a:r>
              <a:rPr lang="en"/>
              <a:t>For example, if you have mentioned in your resume that you are fluent in Spanish, be ready to demonstrate your skills in the interview. It is always advisable to write nothing but the truth on your resume. Being honest can help you gain the trust of the employer.</a:t>
            </a:r>
            <a:endParaRPr/>
          </a:p>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20e1ea71130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20e1ea71130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20e1ea71130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20e1ea71130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STAR interview response technique helps a candidate prepare for behavioural and situational interview questions. STAR stands for situation, task, action and result. With this technique, you can use real-life examples to give clear and concise answers.</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20e1ea71130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20e1ea71130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1bec62c33d1_0_5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4" name="Google Shape;314;g1bec62c33d1_0_5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Interviewing skills are your ability to interact with the employer or interviewer and show them why you are the best-fit candidate for the job role. Your interview skills give an interviewer insight into how you will communicate in the workplace and solve problems. It also shows if you can actively listen and be honest in your work. All these factors tell your potential employers how well you will fit in their work environment.</a:t>
            </a:r>
            <a:endParaRPr/>
          </a:p>
          <a:p>
            <a:pPr indent="0" lvl="0" marL="0" rtl="0" algn="l">
              <a:spcBef>
                <a:spcPts val="0"/>
              </a:spcBef>
              <a:spcAft>
                <a:spcPts val="0"/>
              </a:spcAft>
              <a:buNone/>
            </a:pPr>
            <a:r>
              <a:rPr lang="en"/>
              <a:t>During your interview, the employer may pay attention to your answers and the non-verbal cues you use while answering questions. For example, if you tap your foot while talking, it may show that you are nervous. So, this skill set helps you highlight the best features that can differentiate you from other candidates with similar qualification and work experience.</a:t>
            </a:r>
            <a:endParaRPr/>
          </a:p>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1bec62c33d1_0_2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1bec62c33d1_0_2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1bec62c33d1_0_2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1bec62c33d1_0_2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1bec62c33d1_0_2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1bec62c33d1_0_2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1bec62c33d1_0_3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1bec62c33d1_0_3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1bec62c33d1_0_3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1bec62c33d1_0_3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1bec62c33d1_0_3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1bec62c33d1_0_3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1bec62c33d1_0_3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9" name="Google Shape;379;g1bec62c33d1_0_3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g1bec62c33d1_0_3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6" name="Google Shape;386;g1bec62c33d1_0_3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1bec62c33d1_0_3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3" name="Google Shape;393;g1bec62c33d1_0_3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g1bec62c33d1_0_3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0" name="Google Shape;400;g1bec62c33d1_0_3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1bec62c33d1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1bec62c33d1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Interview skills are important because they give your potential employer confidence that you can perform the job duties and accomplish your daily goals. Additionally, the skills you showcase during your interview help an employer determine and validate if your qualifications, experience and personality meet their requirements. For example, an employer may prefer interview skills like excellent verbal communication and confidence when hiring for a customer service representative role, as the job role requires a candidate to communicate confidently with their customers.</a:t>
            </a:r>
            <a:endParaRPr/>
          </a:p>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1bec62c33d1_0_4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7" name="Google Shape;407;g1bec62c33d1_0_4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1bec62c33d1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1bec62c33d1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most important skill for an interview is verbal communication because it helps you convey valuable information about your education, abilities and experience to a potential employer. Excellent verbal communication skills can help you deliver a well-thought-out answer that can increase your chances of getting hired.</a:t>
            </a:r>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1bec62c33d1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1bec62c33d1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 interview provides you with an opportunity to show the interviewer the soft skills you have that will make you a valuable asset to their company. Here are a few examples of skills you can use during an interview:</a:t>
            </a:r>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1bec62c33d1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1bec62c33d1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Good research capabilities help you perform well in an interview. For instance, you can read and analyse the job description and customise your resume based on that research. You should also do your research on the company you are interviewing for. That way, when the interviewer asks you questions like "Why do you want to work for this company?", you will be able to provide an informed answer that shows the employer you are the best-fit candidate for their organisation and its culture.</a:t>
            </a:r>
            <a:endParaRPr/>
          </a:p>
          <a:p>
            <a:pPr indent="0" lvl="0" marL="0" rtl="0" algn="l">
              <a:spcBef>
                <a:spcPts val="0"/>
              </a:spcBef>
              <a:spcAft>
                <a:spcPts val="0"/>
              </a:spcAft>
              <a:buNone/>
            </a:pPr>
            <a:r>
              <a:rPr lang="en"/>
              <a:t>As part of your research, you can visit the company website, read the latest news about the company and talk to some of their employees.</a:t>
            </a:r>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1bec62c33d1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1bec62c33d1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Some basic interview questions are fundamental to almost every job role. It is always a good idea to practise such questions before facing your potential employers. Preparing beforehand for questions like "Tell me about yourself", "Why should we hire you?", "What are your greatest weaknesses?" or "Do you have any questions?" is an important interview skill, as it shows your attitude and seriousness about the job role. If you are applying for a technical role, make a list of commonly asked technical questions for that job role and practise them.</a:t>
            </a:r>
            <a:endParaRPr/>
          </a:p>
          <a:p>
            <a:pPr indent="0" lvl="0" marL="0" rtl="0" algn="l">
              <a:spcBef>
                <a:spcPts val="0"/>
              </a:spcBef>
              <a:spcAft>
                <a:spcPts val="0"/>
              </a:spcAft>
              <a:buNone/>
            </a:pPr>
            <a:r>
              <a:rPr lang="en"/>
              <a:t>The more you practise, the better answers you can provide during the interview. Moreover, craft your own answers instead of copying and pasting generic answers from the Internet.</a:t>
            </a:r>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1bec62c33d1_0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1bec62c33d1_0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During an interview, employers may pay close attention to your tone and pitch. They want to see if you can communicate your ideas clearly and cohesively. Talking too fast can make you look anxious. It also prevents you from conveying your message clearly. The ability to speak calmly to make sure that others can understand you is a skill that you can develop through practice.</a:t>
            </a:r>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1bec62c33d1_0_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1bec62c33d1_0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From the moment you walk into the interview room, employers will pay close attention to the non-verbal cues you portray. Non-verbal communication includes body language, posture, gestures, facial expression and eye contact. For example, if you sit with crossed legs or arms during the interview, it shows that you are nervous and anxious. Being able to maintain eye contact and have a smile on your face is important in order to succeed in an interview.</a:t>
            </a:r>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jpg"/><Relationship Id="rId3" Type="http://schemas.openxmlformats.org/officeDocument/2006/relationships/image" Target="../media/image19.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4" name="Shape 54"/>
        <p:cNvGrpSpPr/>
        <p:nvPr/>
      </p:nvGrpSpPr>
      <p:grpSpPr>
        <a:xfrm>
          <a:off x="0" y="0"/>
          <a:ext cx="0" cy="0"/>
          <a:chOff x="0" y="0"/>
          <a:chExt cx="0" cy="0"/>
        </a:xfrm>
      </p:grpSpPr>
      <p:sp>
        <p:nvSpPr>
          <p:cNvPr id="55" name="Google Shape;55;p14"/>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56" name="Google Shape;56;p14"/>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57" name="Google Shape;57;p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8" name="Shape 58"/>
        <p:cNvGrpSpPr/>
        <p:nvPr/>
      </p:nvGrpSpPr>
      <p:grpSpPr>
        <a:xfrm>
          <a:off x="0" y="0"/>
          <a:ext cx="0" cy="0"/>
          <a:chOff x="0" y="0"/>
          <a:chExt cx="0" cy="0"/>
        </a:xfrm>
      </p:grpSpPr>
      <p:sp>
        <p:nvSpPr>
          <p:cNvPr id="59" name="Google Shape;59;p15"/>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rtl="0" algn="ctr">
              <a:lnSpc>
                <a:spcPct val="100000"/>
              </a:lnSpc>
              <a:spcBef>
                <a:spcPts val="0"/>
              </a:spcBef>
              <a:spcAft>
                <a:spcPts val="0"/>
              </a:spcAft>
              <a:buSzPts val="3600"/>
              <a:buNone/>
              <a:defRPr sz="3600"/>
            </a:lvl1pPr>
            <a:lvl2pPr lvl="1" rtl="0" algn="ctr">
              <a:lnSpc>
                <a:spcPct val="100000"/>
              </a:lnSpc>
              <a:spcBef>
                <a:spcPts val="0"/>
              </a:spcBef>
              <a:spcAft>
                <a:spcPts val="0"/>
              </a:spcAft>
              <a:buSzPts val="3600"/>
              <a:buNone/>
              <a:defRPr sz="3600"/>
            </a:lvl2pPr>
            <a:lvl3pPr lvl="2" rtl="0" algn="ctr">
              <a:lnSpc>
                <a:spcPct val="100000"/>
              </a:lnSpc>
              <a:spcBef>
                <a:spcPts val="0"/>
              </a:spcBef>
              <a:spcAft>
                <a:spcPts val="0"/>
              </a:spcAft>
              <a:buSzPts val="3600"/>
              <a:buNone/>
              <a:defRPr sz="3600"/>
            </a:lvl3pPr>
            <a:lvl4pPr lvl="3" rtl="0" algn="ctr">
              <a:lnSpc>
                <a:spcPct val="100000"/>
              </a:lnSpc>
              <a:spcBef>
                <a:spcPts val="0"/>
              </a:spcBef>
              <a:spcAft>
                <a:spcPts val="0"/>
              </a:spcAft>
              <a:buSzPts val="3600"/>
              <a:buNone/>
              <a:defRPr sz="3600"/>
            </a:lvl4pPr>
            <a:lvl5pPr lvl="4" rtl="0" algn="ctr">
              <a:lnSpc>
                <a:spcPct val="100000"/>
              </a:lnSpc>
              <a:spcBef>
                <a:spcPts val="0"/>
              </a:spcBef>
              <a:spcAft>
                <a:spcPts val="0"/>
              </a:spcAft>
              <a:buSzPts val="3600"/>
              <a:buNone/>
              <a:defRPr sz="3600"/>
            </a:lvl5pPr>
            <a:lvl6pPr lvl="5" rtl="0" algn="ctr">
              <a:lnSpc>
                <a:spcPct val="100000"/>
              </a:lnSpc>
              <a:spcBef>
                <a:spcPts val="0"/>
              </a:spcBef>
              <a:spcAft>
                <a:spcPts val="0"/>
              </a:spcAft>
              <a:buSzPts val="3600"/>
              <a:buNone/>
              <a:defRPr sz="3600"/>
            </a:lvl6pPr>
            <a:lvl7pPr lvl="6" rtl="0" algn="ctr">
              <a:lnSpc>
                <a:spcPct val="100000"/>
              </a:lnSpc>
              <a:spcBef>
                <a:spcPts val="0"/>
              </a:spcBef>
              <a:spcAft>
                <a:spcPts val="0"/>
              </a:spcAft>
              <a:buSzPts val="3600"/>
              <a:buNone/>
              <a:defRPr sz="3600"/>
            </a:lvl7pPr>
            <a:lvl8pPr lvl="7" rtl="0" algn="ctr">
              <a:lnSpc>
                <a:spcPct val="100000"/>
              </a:lnSpc>
              <a:spcBef>
                <a:spcPts val="0"/>
              </a:spcBef>
              <a:spcAft>
                <a:spcPts val="0"/>
              </a:spcAft>
              <a:buSzPts val="3600"/>
              <a:buNone/>
              <a:defRPr sz="3600"/>
            </a:lvl8pPr>
            <a:lvl9pPr lvl="8" rtl="0" algn="ctr">
              <a:lnSpc>
                <a:spcPct val="100000"/>
              </a:lnSpc>
              <a:spcBef>
                <a:spcPts val="0"/>
              </a:spcBef>
              <a:spcAft>
                <a:spcPts val="0"/>
              </a:spcAft>
              <a:buSzPts val="3600"/>
              <a:buNone/>
              <a:defRPr sz="3600"/>
            </a:lvl9pPr>
          </a:lstStyle>
          <a:p/>
        </p:txBody>
      </p:sp>
      <p:sp>
        <p:nvSpPr>
          <p:cNvPr id="60" name="Google Shape;60;p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1" name="Shape 61"/>
        <p:cNvGrpSpPr/>
        <p:nvPr/>
      </p:nvGrpSpPr>
      <p:grpSpPr>
        <a:xfrm>
          <a:off x="0" y="0"/>
          <a:ext cx="0" cy="0"/>
          <a:chOff x="0" y="0"/>
          <a:chExt cx="0" cy="0"/>
        </a:xfrm>
      </p:grpSpPr>
      <p:sp>
        <p:nvSpPr>
          <p:cNvPr id="62" name="Google Shape;62;p1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63" name="Google Shape;63;p1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sp>
        <p:nvSpPr>
          <p:cNvPr id="64" name="Google Shape;64;p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5" name="Shape 65"/>
        <p:cNvGrpSpPr/>
        <p:nvPr/>
      </p:nvGrpSpPr>
      <p:grpSpPr>
        <a:xfrm>
          <a:off x="0" y="0"/>
          <a:ext cx="0" cy="0"/>
          <a:chOff x="0" y="0"/>
          <a:chExt cx="0" cy="0"/>
        </a:xfrm>
      </p:grpSpPr>
      <p:sp>
        <p:nvSpPr>
          <p:cNvPr id="66" name="Google Shape;66;p1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67" name="Google Shape;67;p17"/>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68" name="Google Shape;68;p17"/>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69" name="Google Shape;69;p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 name="Shape 70"/>
        <p:cNvGrpSpPr/>
        <p:nvPr/>
      </p:nvGrpSpPr>
      <p:grpSpPr>
        <a:xfrm>
          <a:off x="0" y="0"/>
          <a:ext cx="0" cy="0"/>
          <a:chOff x="0" y="0"/>
          <a:chExt cx="0" cy="0"/>
        </a:xfrm>
      </p:grpSpPr>
      <p:sp>
        <p:nvSpPr>
          <p:cNvPr id="71" name="Google Shape;71;p1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72" name="Google Shape;72;p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3" name="Shape 73"/>
        <p:cNvGrpSpPr/>
        <p:nvPr/>
      </p:nvGrpSpPr>
      <p:grpSpPr>
        <a:xfrm>
          <a:off x="0" y="0"/>
          <a:ext cx="0" cy="0"/>
          <a:chOff x="0" y="0"/>
          <a:chExt cx="0" cy="0"/>
        </a:xfrm>
      </p:grpSpPr>
      <p:sp>
        <p:nvSpPr>
          <p:cNvPr id="74" name="Google Shape;74;p19"/>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rtl="0" algn="l">
              <a:lnSpc>
                <a:spcPct val="100000"/>
              </a:lnSpc>
              <a:spcBef>
                <a:spcPts val="0"/>
              </a:spcBef>
              <a:spcAft>
                <a:spcPts val="0"/>
              </a:spcAft>
              <a:buSzPts val="2400"/>
              <a:buNone/>
              <a:defRPr sz="2400"/>
            </a:lvl1pPr>
            <a:lvl2pPr lvl="1" rtl="0" algn="l">
              <a:lnSpc>
                <a:spcPct val="100000"/>
              </a:lnSpc>
              <a:spcBef>
                <a:spcPts val="0"/>
              </a:spcBef>
              <a:spcAft>
                <a:spcPts val="0"/>
              </a:spcAft>
              <a:buSzPts val="2400"/>
              <a:buNone/>
              <a:defRPr sz="2400"/>
            </a:lvl2pPr>
            <a:lvl3pPr lvl="2" rtl="0" algn="l">
              <a:lnSpc>
                <a:spcPct val="100000"/>
              </a:lnSpc>
              <a:spcBef>
                <a:spcPts val="0"/>
              </a:spcBef>
              <a:spcAft>
                <a:spcPts val="0"/>
              </a:spcAft>
              <a:buSzPts val="2400"/>
              <a:buNone/>
              <a:defRPr sz="2400"/>
            </a:lvl3pPr>
            <a:lvl4pPr lvl="3" rtl="0" algn="l">
              <a:lnSpc>
                <a:spcPct val="100000"/>
              </a:lnSpc>
              <a:spcBef>
                <a:spcPts val="0"/>
              </a:spcBef>
              <a:spcAft>
                <a:spcPts val="0"/>
              </a:spcAft>
              <a:buSzPts val="2400"/>
              <a:buNone/>
              <a:defRPr sz="2400"/>
            </a:lvl4pPr>
            <a:lvl5pPr lvl="4" rtl="0" algn="l">
              <a:lnSpc>
                <a:spcPct val="100000"/>
              </a:lnSpc>
              <a:spcBef>
                <a:spcPts val="0"/>
              </a:spcBef>
              <a:spcAft>
                <a:spcPts val="0"/>
              </a:spcAft>
              <a:buSzPts val="2400"/>
              <a:buNone/>
              <a:defRPr sz="2400"/>
            </a:lvl5pPr>
            <a:lvl6pPr lvl="5" rtl="0" algn="l">
              <a:lnSpc>
                <a:spcPct val="100000"/>
              </a:lnSpc>
              <a:spcBef>
                <a:spcPts val="0"/>
              </a:spcBef>
              <a:spcAft>
                <a:spcPts val="0"/>
              </a:spcAft>
              <a:buSzPts val="2400"/>
              <a:buNone/>
              <a:defRPr sz="2400"/>
            </a:lvl6pPr>
            <a:lvl7pPr lvl="6" rtl="0" algn="l">
              <a:lnSpc>
                <a:spcPct val="100000"/>
              </a:lnSpc>
              <a:spcBef>
                <a:spcPts val="0"/>
              </a:spcBef>
              <a:spcAft>
                <a:spcPts val="0"/>
              </a:spcAft>
              <a:buSzPts val="2400"/>
              <a:buNone/>
              <a:defRPr sz="2400"/>
            </a:lvl7pPr>
            <a:lvl8pPr lvl="7" rtl="0" algn="l">
              <a:lnSpc>
                <a:spcPct val="100000"/>
              </a:lnSpc>
              <a:spcBef>
                <a:spcPts val="0"/>
              </a:spcBef>
              <a:spcAft>
                <a:spcPts val="0"/>
              </a:spcAft>
              <a:buSzPts val="2400"/>
              <a:buNone/>
              <a:defRPr sz="2400"/>
            </a:lvl8pPr>
            <a:lvl9pPr lvl="8" rtl="0" algn="l">
              <a:lnSpc>
                <a:spcPct val="100000"/>
              </a:lnSpc>
              <a:spcBef>
                <a:spcPts val="0"/>
              </a:spcBef>
              <a:spcAft>
                <a:spcPts val="0"/>
              </a:spcAft>
              <a:buSzPts val="2400"/>
              <a:buNone/>
              <a:defRPr sz="2400"/>
            </a:lvl9pPr>
          </a:lstStyle>
          <a:p/>
        </p:txBody>
      </p:sp>
      <p:sp>
        <p:nvSpPr>
          <p:cNvPr id="75" name="Google Shape;75;p19"/>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rtl="0" algn="l">
              <a:lnSpc>
                <a:spcPct val="115000"/>
              </a:lnSpc>
              <a:spcBef>
                <a:spcPts val="0"/>
              </a:spcBef>
              <a:spcAft>
                <a:spcPts val="0"/>
              </a:spcAft>
              <a:buSzPts val="1200"/>
              <a:buChar char="●"/>
              <a:defRPr sz="12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76" name="Google Shape;76;p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77" name="Shape 77"/>
        <p:cNvGrpSpPr/>
        <p:nvPr/>
      </p:nvGrpSpPr>
      <p:grpSpPr>
        <a:xfrm>
          <a:off x="0" y="0"/>
          <a:ext cx="0" cy="0"/>
          <a:chOff x="0" y="0"/>
          <a:chExt cx="0" cy="0"/>
        </a:xfrm>
      </p:grpSpPr>
      <p:sp>
        <p:nvSpPr>
          <p:cNvPr id="78" name="Google Shape;78;p20"/>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rtl="0" algn="l">
              <a:lnSpc>
                <a:spcPct val="100000"/>
              </a:lnSpc>
              <a:spcBef>
                <a:spcPts val="0"/>
              </a:spcBef>
              <a:spcAft>
                <a:spcPts val="0"/>
              </a:spcAft>
              <a:buSzPts val="4800"/>
              <a:buNone/>
              <a:defRPr sz="4800"/>
            </a:lvl1pPr>
            <a:lvl2pPr lvl="1" rtl="0" algn="l">
              <a:lnSpc>
                <a:spcPct val="100000"/>
              </a:lnSpc>
              <a:spcBef>
                <a:spcPts val="0"/>
              </a:spcBef>
              <a:spcAft>
                <a:spcPts val="0"/>
              </a:spcAft>
              <a:buSzPts val="4800"/>
              <a:buNone/>
              <a:defRPr sz="4800"/>
            </a:lvl2pPr>
            <a:lvl3pPr lvl="2" rtl="0" algn="l">
              <a:lnSpc>
                <a:spcPct val="100000"/>
              </a:lnSpc>
              <a:spcBef>
                <a:spcPts val="0"/>
              </a:spcBef>
              <a:spcAft>
                <a:spcPts val="0"/>
              </a:spcAft>
              <a:buSzPts val="4800"/>
              <a:buNone/>
              <a:defRPr sz="4800"/>
            </a:lvl3pPr>
            <a:lvl4pPr lvl="3" rtl="0" algn="l">
              <a:lnSpc>
                <a:spcPct val="100000"/>
              </a:lnSpc>
              <a:spcBef>
                <a:spcPts val="0"/>
              </a:spcBef>
              <a:spcAft>
                <a:spcPts val="0"/>
              </a:spcAft>
              <a:buSzPts val="4800"/>
              <a:buNone/>
              <a:defRPr sz="4800"/>
            </a:lvl4pPr>
            <a:lvl5pPr lvl="4" rtl="0" algn="l">
              <a:lnSpc>
                <a:spcPct val="100000"/>
              </a:lnSpc>
              <a:spcBef>
                <a:spcPts val="0"/>
              </a:spcBef>
              <a:spcAft>
                <a:spcPts val="0"/>
              </a:spcAft>
              <a:buSzPts val="4800"/>
              <a:buNone/>
              <a:defRPr sz="4800"/>
            </a:lvl5pPr>
            <a:lvl6pPr lvl="5" rtl="0" algn="l">
              <a:lnSpc>
                <a:spcPct val="100000"/>
              </a:lnSpc>
              <a:spcBef>
                <a:spcPts val="0"/>
              </a:spcBef>
              <a:spcAft>
                <a:spcPts val="0"/>
              </a:spcAft>
              <a:buSzPts val="4800"/>
              <a:buNone/>
              <a:defRPr sz="4800"/>
            </a:lvl6pPr>
            <a:lvl7pPr lvl="6" rtl="0" algn="l">
              <a:lnSpc>
                <a:spcPct val="100000"/>
              </a:lnSpc>
              <a:spcBef>
                <a:spcPts val="0"/>
              </a:spcBef>
              <a:spcAft>
                <a:spcPts val="0"/>
              </a:spcAft>
              <a:buSzPts val="4800"/>
              <a:buNone/>
              <a:defRPr sz="4800"/>
            </a:lvl7pPr>
            <a:lvl8pPr lvl="7" rtl="0" algn="l">
              <a:lnSpc>
                <a:spcPct val="100000"/>
              </a:lnSpc>
              <a:spcBef>
                <a:spcPts val="0"/>
              </a:spcBef>
              <a:spcAft>
                <a:spcPts val="0"/>
              </a:spcAft>
              <a:buSzPts val="4800"/>
              <a:buNone/>
              <a:defRPr sz="4800"/>
            </a:lvl8pPr>
            <a:lvl9pPr lvl="8" rtl="0" algn="l">
              <a:lnSpc>
                <a:spcPct val="100000"/>
              </a:lnSpc>
              <a:spcBef>
                <a:spcPts val="0"/>
              </a:spcBef>
              <a:spcAft>
                <a:spcPts val="0"/>
              </a:spcAft>
              <a:buSzPts val="4800"/>
              <a:buNone/>
              <a:defRPr sz="4800"/>
            </a:lvl9pPr>
          </a:lstStyle>
          <a:p/>
        </p:txBody>
      </p:sp>
      <p:sp>
        <p:nvSpPr>
          <p:cNvPr id="79" name="Google Shape;79;p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0" name="Shape 80"/>
        <p:cNvGrpSpPr/>
        <p:nvPr/>
      </p:nvGrpSpPr>
      <p:grpSpPr>
        <a:xfrm>
          <a:off x="0" y="0"/>
          <a:ext cx="0" cy="0"/>
          <a:chOff x="0" y="0"/>
          <a:chExt cx="0" cy="0"/>
        </a:xfrm>
      </p:grpSpPr>
      <p:sp>
        <p:nvSpPr>
          <p:cNvPr id="81" name="Google Shape;81;p21"/>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 name="Google Shape;82;p21"/>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rtl="0" algn="ctr">
              <a:lnSpc>
                <a:spcPct val="100000"/>
              </a:lnSpc>
              <a:spcBef>
                <a:spcPts val="0"/>
              </a:spcBef>
              <a:spcAft>
                <a:spcPts val="0"/>
              </a:spcAft>
              <a:buSzPts val="4200"/>
              <a:buNone/>
              <a:defRPr sz="4200"/>
            </a:lvl1pPr>
            <a:lvl2pPr lvl="1" rtl="0" algn="ctr">
              <a:lnSpc>
                <a:spcPct val="100000"/>
              </a:lnSpc>
              <a:spcBef>
                <a:spcPts val="0"/>
              </a:spcBef>
              <a:spcAft>
                <a:spcPts val="0"/>
              </a:spcAft>
              <a:buSzPts val="4200"/>
              <a:buNone/>
              <a:defRPr sz="4200"/>
            </a:lvl2pPr>
            <a:lvl3pPr lvl="2" rtl="0" algn="ctr">
              <a:lnSpc>
                <a:spcPct val="100000"/>
              </a:lnSpc>
              <a:spcBef>
                <a:spcPts val="0"/>
              </a:spcBef>
              <a:spcAft>
                <a:spcPts val="0"/>
              </a:spcAft>
              <a:buSzPts val="4200"/>
              <a:buNone/>
              <a:defRPr sz="4200"/>
            </a:lvl3pPr>
            <a:lvl4pPr lvl="3" rtl="0" algn="ctr">
              <a:lnSpc>
                <a:spcPct val="100000"/>
              </a:lnSpc>
              <a:spcBef>
                <a:spcPts val="0"/>
              </a:spcBef>
              <a:spcAft>
                <a:spcPts val="0"/>
              </a:spcAft>
              <a:buSzPts val="4200"/>
              <a:buNone/>
              <a:defRPr sz="4200"/>
            </a:lvl4pPr>
            <a:lvl5pPr lvl="4" rtl="0" algn="ctr">
              <a:lnSpc>
                <a:spcPct val="100000"/>
              </a:lnSpc>
              <a:spcBef>
                <a:spcPts val="0"/>
              </a:spcBef>
              <a:spcAft>
                <a:spcPts val="0"/>
              </a:spcAft>
              <a:buSzPts val="4200"/>
              <a:buNone/>
              <a:defRPr sz="4200"/>
            </a:lvl5pPr>
            <a:lvl6pPr lvl="5" rtl="0" algn="ctr">
              <a:lnSpc>
                <a:spcPct val="100000"/>
              </a:lnSpc>
              <a:spcBef>
                <a:spcPts val="0"/>
              </a:spcBef>
              <a:spcAft>
                <a:spcPts val="0"/>
              </a:spcAft>
              <a:buSzPts val="4200"/>
              <a:buNone/>
              <a:defRPr sz="4200"/>
            </a:lvl6pPr>
            <a:lvl7pPr lvl="6" rtl="0" algn="ctr">
              <a:lnSpc>
                <a:spcPct val="100000"/>
              </a:lnSpc>
              <a:spcBef>
                <a:spcPts val="0"/>
              </a:spcBef>
              <a:spcAft>
                <a:spcPts val="0"/>
              </a:spcAft>
              <a:buSzPts val="4200"/>
              <a:buNone/>
              <a:defRPr sz="4200"/>
            </a:lvl7pPr>
            <a:lvl8pPr lvl="7" rtl="0" algn="ctr">
              <a:lnSpc>
                <a:spcPct val="100000"/>
              </a:lnSpc>
              <a:spcBef>
                <a:spcPts val="0"/>
              </a:spcBef>
              <a:spcAft>
                <a:spcPts val="0"/>
              </a:spcAft>
              <a:buSzPts val="4200"/>
              <a:buNone/>
              <a:defRPr sz="4200"/>
            </a:lvl8pPr>
            <a:lvl9pPr lvl="8" rtl="0" algn="ctr">
              <a:lnSpc>
                <a:spcPct val="100000"/>
              </a:lnSpc>
              <a:spcBef>
                <a:spcPts val="0"/>
              </a:spcBef>
              <a:spcAft>
                <a:spcPts val="0"/>
              </a:spcAft>
              <a:buSzPts val="4200"/>
              <a:buNone/>
              <a:defRPr sz="4200"/>
            </a:lvl9pPr>
          </a:lstStyle>
          <a:p/>
        </p:txBody>
      </p:sp>
      <p:sp>
        <p:nvSpPr>
          <p:cNvPr id="83" name="Google Shape;83;p21"/>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84" name="Google Shape;84;p21"/>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sp>
        <p:nvSpPr>
          <p:cNvPr id="85" name="Google Shape;85;p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6" name="Shape 86"/>
        <p:cNvGrpSpPr/>
        <p:nvPr/>
      </p:nvGrpSpPr>
      <p:grpSpPr>
        <a:xfrm>
          <a:off x="0" y="0"/>
          <a:ext cx="0" cy="0"/>
          <a:chOff x="0" y="0"/>
          <a:chExt cx="0" cy="0"/>
        </a:xfrm>
      </p:grpSpPr>
      <p:sp>
        <p:nvSpPr>
          <p:cNvPr id="87" name="Google Shape;87;p22"/>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rtl="0" algn="l">
              <a:lnSpc>
                <a:spcPct val="100000"/>
              </a:lnSpc>
              <a:spcBef>
                <a:spcPts val="0"/>
              </a:spcBef>
              <a:spcAft>
                <a:spcPts val="0"/>
              </a:spcAft>
              <a:buSzPts val="1800"/>
              <a:buNone/>
              <a:defRPr/>
            </a:lvl1pPr>
          </a:lstStyle>
          <a:p/>
        </p:txBody>
      </p:sp>
      <p:sp>
        <p:nvSpPr>
          <p:cNvPr id="88" name="Google Shape;88;p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89" name="Shape 89"/>
        <p:cNvGrpSpPr/>
        <p:nvPr/>
      </p:nvGrpSpPr>
      <p:grpSpPr>
        <a:xfrm>
          <a:off x="0" y="0"/>
          <a:ext cx="0" cy="0"/>
          <a:chOff x="0" y="0"/>
          <a:chExt cx="0" cy="0"/>
        </a:xfrm>
      </p:grpSpPr>
      <p:sp>
        <p:nvSpPr>
          <p:cNvPr id="90" name="Google Shape;90;p23"/>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rtl="0" algn="ctr">
              <a:lnSpc>
                <a:spcPct val="100000"/>
              </a:lnSpc>
              <a:spcBef>
                <a:spcPts val="0"/>
              </a:spcBef>
              <a:spcAft>
                <a:spcPts val="0"/>
              </a:spcAft>
              <a:buSzPts val="12000"/>
              <a:buNone/>
              <a:defRPr sz="12000"/>
            </a:lvl1pPr>
            <a:lvl2pPr lvl="1" rtl="0" algn="ctr">
              <a:lnSpc>
                <a:spcPct val="100000"/>
              </a:lnSpc>
              <a:spcBef>
                <a:spcPts val="0"/>
              </a:spcBef>
              <a:spcAft>
                <a:spcPts val="0"/>
              </a:spcAft>
              <a:buSzPts val="12000"/>
              <a:buNone/>
              <a:defRPr sz="12000"/>
            </a:lvl2pPr>
            <a:lvl3pPr lvl="2" rtl="0" algn="ctr">
              <a:lnSpc>
                <a:spcPct val="100000"/>
              </a:lnSpc>
              <a:spcBef>
                <a:spcPts val="0"/>
              </a:spcBef>
              <a:spcAft>
                <a:spcPts val="0"/>
              </a:spcAft>
              <a:buSzPts val="12000"/>
              <a:buNone/>
              <a:defRPr sz="12000"/>
            </a:lvl3pPr>
            <a:lvl4pPr lvl="3" rtl="0" algn="ctr">
              <a:lnSpc>
                <a:spcPct val="100000"/>
              </a:lnSpc>
              <a:spcBef>
                <a:spcPts val="0"/>
              </a:spcBef>
              <a:spcAft>
                <a:spcPts val="0"/>
              </a:spcAft>
              <a:buSzPts val="12000"/>
              <a:buNone/>
              <a:defRPr sz="12000"/>
            </a:lvl4pPr>
            <a:lvl5pPr lvl="4" rtl="0" algn="ctr">
              <a:lnSpc>
                <a:spcPct val="100000"/>
              </a:lnSpc>
              <a:spcBef>
                <a:spcPts val="0"/>
              </a:spcBef>
              <a:spcAft>
                <a:spcPts val="0"/>
              </a:spcAft>
              <a:buSzPts val="12000"/>
              <a:buNone/>
              <a:defRPr sz="12000"/>
            </a:lvl5pPr>
            <a:lvl6pPr lvl="5" rtl="0" algn="ctr">
              <a:lnSpc>
                <a:spcPct val="100000"/>
              </a:lnSpc>
              <a:spcBef>
                <a:spcPts val="0"/>
              </a:spcBef>
              <a:spcAft>
                <a:spcPts val="0"/>
              </a:spcAft>
              <a:buSzPts val="12000"/>
              <a:buNone/>
              <a:defRPr sz="12000"/>
            </a:lvl6pPr>
            <a:lvl7pPr lvl="6" rtl="0" algn="ctr">
              <a:lnSpc>
                <a:spcPct val="100000"/>
              </a:lnSpc>
              <a:spcBef>
                <a:spcPts val="0"/>
              </a:spcBef>
              <a:spcAft>
                <a:spcPts val="0"/>
              </a:spcAft>
              <a:buSzPts val="12000"/>
              <a:buNone/>
              <a:defRPr sz="12000"/>
            </a:lvl7pPr>
            <a:lvl8pPr lvl="7" rtl="0" algn="ctr">
              <a:lnSpc>
                <a:spcPct val="100000"/>
              </a:lnSpc>
              <a:spcBef>
                <a:spcPts val="0"/>
              </a:spcBef>
              <a:spcAft>
                <a:spcPts val="0"/>
              </a:spcAft>
              <a:buSzPts val="12000"/>
              <a:buNone/>
              <a:defRPr sz="12000"/>
            </a:lvl8pPr>
            <a:lvl9pPr lvl="8" rtl="0" algn="ctr">
              <a:lnSpc>
                <a:spcPct val="100000"/>
              </a:lnSpc>
              <a:spcBef>
                <a:spcPts val="0"/>
              </a:spcBef>
              <a:spcAft>
                <a:spcPts val="0"/>
              </a:spcAft>
              <a:buSzPts val="12000"/>
              <a:buNone/>
              <a:defRPr sz="12000"/>
            </a:lvl9pPr>
          </a:lstStyle>
          <a:p>
            <a:r>
              <a:t>xx%</a:t>
            </a:r>
          </a:p>
        </p:txBody>
      </p:sp>
      <p:sp>
        <p:nvSpPr>
          <p:cNvPr id="91" name="Google Shape;91;p23"/>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rtl="0" algn="ctr">
              <a:lnSpc>
                <a:spcPct val="115000"/>
              </a:lnSpc>
              <a:spcBef>
                <a:spcPts val="0"/>
              </a:spcBef>
              <a:spcAft>
                <a:spcPts val="0"/>
              </a:spcAft>
              <a:buSzPts val="1800"/>
              <a:buChar char="●"/>
              <a:defRPr/>
            </a:lvl1pPr>
            <a:lvl2pPr indent="-317500" lvl="1" marL="914400" rtl="0" algn="ctr">
              <a:lnSpc>
                <a:spcPct val="115000"/>
              </a:lnSpc>
              <a:spcBef>
                <a:spcPts val="0"/>
              </a:spcBef>
              <a:spcAft>
                <a:spcPts val="0"/>
              </a:spcAft>
              <a:buSzPts val="1400"/>
              <a:buChar char="○"/>
              <a:defRPr/>
            </a:lvl2pPr>
            <a:lvl3pPr indent="-317500" lvl="2" marL="1371600" rtl="0" algn="ctr">
              <a:lnSpc>
                <a:spcPct val="115000"/>
              </a:lnSpc>
              <a:spcBef>
                <a:spcPts val="0"/>
              </a:spcBef>
              <a:spcAft>
                <a:spcPts val="0"/>
              </a:spcAft>
              <a:buSzPts val="1400"/>
              <a:buChar char="■"/>
              <a:defRPr/>
            </a:lvl3pPr>
            <a:lvl4pPr indent="-317500" lvl="3" marL="1828800" rtl="0" algn="ctr">
              <a:lnSpc>
                <a:spcPct val="115000"/>
              </a:lnSpc>
              <a:spcBef>
                <a:spcPts val="0"/>
              </a:spcBef>
              <a:spcAft>
                <a:spcPts val="0"/>
              </a:spcAft>
              <a:buSzPts val="1400"/>
              <a:buChar char="●"/>
              <a:defRPr/>
            </a:lvl4pPr>
            <a:lvl5pPr indent="-317500" lvl="4" marL="2286000" rtl="0" algn="ctr">
              <a:lnSpc>
                <a:spcPct val="115000"/>
              </a:lnSpc>
              <a:spcBef>
                <a:spcPts val="0"/>
              </a:spcBef>
              <a:spcAft>
                <a:spcPts val="0"/>
              </a:spcAft>
              <a:buSzPts val="1400"/>
              <a:buChar char="○"/>
              <a:defRPr/>
            </a:lvl5pPr>
            <a:lvl6pPr indent="-317500" lvl="5" marL="2743200" rtl="0" algn="ctr">
              <a:lnSpc>
                <a:spcPct val="115000"/>
              </a:lnSpc>
              <a:spcBef>
                <a:spcPts val="0"/>
              </a:spcBef>
              <a:spcAft>
                <a:spcPts val="0"/>
              </a:spcAft>
              <a:buSzPts val="1400"/>
              <a:buChar char="■"/>
              <a:defRPr/>
            </a:lvl6pPr>
            <a:lvl7pPr indent="-317500" lvl="6" marL="3200400" rtl="0" algn="ctr">
              <a:lnSpc>
                <a:spcPct val="115000"/>
              </a:lnSpc>
              <a:spcBef>
                <a:spcPts val="0"/>
              </a:spcBef>
              <a:spcAft>
                <a:spcPts val="0"/>
              </a:spcAft>
              <a:buSzPts val="1400"/>
              <a:buChar char="●"/>
              <a:defRPr/>
            </a:lvl7pPr>
            <a:lvl8pPr indent="-317500" lvl="7" marL="3657600" rtl="0" algn="ctr">
              <a:lnSpc>
                <a:spcPct val="115000"/>
              </a:lnSpc>
              <a:spcBef>
                <a:spcPts val="0"/>
              </a:spcBef>
              <a:spcAft>
                <a:spcPts val="0"/>
              </a:spcAft>
              <a:buSzPts val="1400"/>
              <a:buChar char="○"/>
              <a:defRPr/>
            </a:lvl8pPr>
            <a:lvl9pPr indent="-317500" lvl="8" marL="4114800" rtl="0" algn="ctr">
              <a:lnSpc>
                <a:spcPct val="115000"/>
              </a:lnSpc>
              <a:spcBef>
                <a:spcPts val="0"/>
              </a:spcBef>
              <a:spcAft>
                <a:spcPts val="0"/>
              </a:spcAft>
              <a:buSzPts val="1400"/>
              <a:buChar char="■"/>
              <a:defRPr/>
            </a:lvl9pPr>
          </a:lstStyle>
          <a:p/>
        </p:txBody>
      </p:sp>
      <p:sp>
        <p:nvSpPr>
          <p:cNvPr id="92" name="Google Shape;92;p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3" name="Shape 93"/>
        <p:cNvGrpSpPr/>
        <p:nvPr/>
      </p:nvGrpSpPr>
      <p:grpSpPr>
        <a:xfrm>
          <a:off x="0" y="0"/>
          <a:ext cx="0" cy="0"/>
          <a:chOff x="0" y="0"/>
          <a:chExt cx="0" cy="0"/>
        </a:xfrm>
      </p:grpSpPr>
      <p:sp>
        <p:nvSpPr>
          <p:cNvPr id="94" name="Google Shape;94;p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9" name="Shape 99"/>
        <p:cNvGrpSpPr/>
        <p:nvPr/>
      </p:nvGrpSpPr>
      <p:grpSpPr>
        <a:xfrm>
          <a:off x="0" y="0"/>
          <a:ext cx="0" cy="0"/>
          <a:chOff x="0" y="0"/>
          <a:chExt cx="0" cy="0"/>
        </a:xfrm>
      </p:grpSpPr>
      <p:sp>
        <p:nvSpPr>
          <p:cNvPr id="100" name="Google Shape;100;p26"/>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01" name="Google Shape;101;p26"/>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02" name="Google Shape;102;p2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03" name="Shape 103"/>
        <p:cNvGrpSpPr/>
        <p:nvPr/>
      </p:nvGrpSpPr>
      <p:grpSpPr>
        <a:xfrm>
          <a:off x="0" y="0"/>
          <a:ext cx="0" cy="0"/>
          <a:chOff x="0" y="0"/>
          <a:chExt cx="0" cy="0"/>
        </a:xfrm>
      </p:grpSpPr>
      <p:sp>
        <p:nvSpPr>
          <p:cNvPr id="104" name="Google Shape;104;p27"/>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05" name="Google Shape;105;p2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06" name="Shape 106"/>
        <p:cNvGrpSpPr/>
        <p:nvPr/>
      </p:nvGrpSpPr>
      <p:grpSpPr>
        <a:xfrm>
          <a:off x="0" y="0"/>
          <a:ext cx="0" cy="0"/>
          <a:chOff x="0" y="0"/>
          <a:chExt cx="0" cy="0"/>
        </a:xfrm>
      </p:grpSpPr>
      <p:sp>
        <p:nvSpPr>
          <p:cNvPr id="107" name="Google Shape;107;p2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08" name="Google Shape;108;p2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09" name="Google Shape;109;p2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10" name="Shape 110"/>
        <p:cNvGrpSpPr/>
        <p:nvPr/>
      </p:nvGrpSpPr>
      <p:grpSpPr>
        <a:xfrm>
          <a:off x="0" y="0"/>
          <a:ext cx="0" cy="0"/>
          <a:chOff x="0" y="0"/>
          <a:chExt cx="0" cy="0"/>
        </a:xfrm>
      </p:grpSpPr>
      <p:sp>
        <p:nvSpPr>
          <p:cNvPr id="111" name="Google Shape;111;p2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12" name="Google Shape;112;p29"/>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113" name="Google Shape;113;p29"/>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114" name="Google Shape;114;p2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5" name="Shape 115"/>
        <p:cNvGrpSpPr/>
        <p:nvPr/>
      </p:nvGrpSpPr>
      <p:grpSpPr>
        <a:xfrm>
          <a:off x="0" y="0"/>
          <a:ext cx="0" cy="0"/>
          <a:chOff x="0" y="0"/>
          <a:chExt cx="0" cy="0"/>
        </a:xfrm>
      </p:grpSpPr>
      <p:sp>
        <p:nvSpPr>
          <p:cNvPr id="116" name="Google Shape;116;p3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17" name="Google Shape;117;p3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18" name="Shape 118"/>
        <p:cNvGrpSpPr/>
        <p:nvPr/>
      </p:nvGrpSpPr>
      <p:grpSpPr>
        <a:xfrm>
          <a:off x="0" y="0"/>
          <a:ext cx="0" cy="0"/>
          <a:chOff x="0" y="0"/>
          <a:chExt cx="0" cy="0"/>
        </a:xfrm>
      </p:grpSpPr>
      <p:sp>
        <p:nvSpPr>
          <p:cNvPr id="119" name="Google Shape;119;p31"/>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20" name="Google Shape;120;p31"/>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121" name="Google Shape;121;p3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22" name="Shape 122"/>
        <p:cNvGrpSpPr/>
        <p:nvPr/>
      </p:nvGrpSpPr>
      <p:grpSpPr>
        <a:xfrm>
          <a:off x="0" y="0"/>
          <a:ext cx="0" cy="0"/>
          <a:chOff x="0" y="0"/>
          <a:chExt cx="0" cy="0"/>
        </a:xfrm>
      </p:grpSpPr>
      <p:sp>
        <p:nvSpPr>
          <p:cNvPr id="123" name="Google Shape;123;p32"/>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124" name="Google Shape;124;p3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25" name="Shape 125"/>
        <p:cNvGrpSpPr/>
        <p:nvPr/>
      </p:nvGrpSpPr>
      <p:grpSpPr>
        <a:xfrm>
          <a:off x="0" y="0"/>
          <a:ext cx="0" cy="0"/>
          <a:chOff x="0" y="0"/>
          <a:chExt cx="0" cy="0"/>
        </a:xfrm>
      </p:grpSpPr>
      <p:sp>
        <p:nvSpPr>
          <p:cNvPr id="126" name="Google Shape;126;p33"/>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33"/>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128" name="Google Shape;128;p33"/>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29" name="Google Shape;129;p33"/>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30" name="Google Shape;130;p3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1" name="Shape 131"/>
        <p:cNvGrpSpPr/>
        <p:nvPr/>
      </p:nvGrpSpPr>
      <p:grpSpPr>
        <a:xfrm>
          <a:off x="0" y="0"/>
          <a:ext cx="0" cy="0"/>
          <a:chOff x="0" y="0"/>
          <a:chExt cx="0" cy="0"/>
        </a:xfrm>
      </p:grpSpPr>
      <p:sp>
        <p:nvSpPr>
          <p:cNvPr id="132" name="Google Shape;132;p34"/>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133" name="Google Shape;133;p3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34" name="Shape 134"/>
        <p:cNvGrpSpPr/>
        <p:nvPr/>
      </p:nvGrpSpPr>
      <p:grpSpPr>
        <a:xfrm>
          <a:off x="0" y="0"/>
          <a:ext cx="0" cy="0"/>
          <a:chOff x="0" y="0"/>
          <a:chExt cx="0" cy="0"/>
        </a:xfrm>
      </p:grpSpPr>
      <p:sp>
        <p:nvSpPr>
          <p:cNvPr id="135" name="Google Shape;135;p35"/>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36" name="Google Shape;136;p35"/>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137" name="Google Shape;137;p3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8" name="Shape 138"/>
        <p:cNvGrpSpPr/>
        <p:nvPr/>
      </p:nvGrpSpPr>
      <p:grpSpPr>
        <a:xfrm>
          <a:off x="0" y="0"/>
          <a:ext cx="0" cy="0"/>
          <a:chOff x="0" y="0"/>
          <a:chExt cx="0" cy="0"/>
        </a:xfrm>
      </p:grpSpPr>
      <p:sp>
        <p:nvSpPr>
          <p:cNvPr id="139" name="Google Shape;139;p3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CUSTOM">
    <p:spTree>
      <p:nvGrpSpPr>
        <p:cNvPr id="140" name="Shape 140"/>
        <p:cNvGrpSpPr/>
        <p:nvPr/>
      </p:nvGrpSpPr>
      <p:grpSpPr>
        <a:xfrm>
          <a:off x="0" y="0"/>
          <a:ext cx="0" cy="0"/>
          <a:chOff x="0" y="0"/>
          <a:chExt cx="0" cy="0"/>
        </a:xfrm>
      </p:grpSpPr>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141" name="Shape 141"/>
        <p:cNvGrpSpPr/>
        <p:nvPr/>
      </p:nvGrpSpPr>
      <p:grpSpPr>
        <a:xfrm>
          <a:off x="0" y="0"/>
          <a:ext cx="0" cy="0"/>
          <a:chOff x="0" y="0"/>
          <a:chExt cx="0" cy="0"/>
        </a:xfrm>
      </p:grpSpPr>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1">
  <p:cSld name="CAPTION_ONLY_1">
    <p:spTree>
      <p:nvGrpSpPr>
        <p:cNvPr id="142" name="Shape 142"/>
        <p:cNvGrpSpPr/>
        <p:nvPr/>
      </p:nvGrpSpPr>
      <p:grpSpPr>
        <a:xfrm>
          <a:off x="0" y="0"/>
          <a:ext cx="0" cy="0"/>
          <a:chOff x="0" y="0"/>
          <a:chExt cx="0" cy="0"/>
        </a:xfrm>
      </p:grpSpPr>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1">
    <p:spTree>
      <p:nvGrpSpPr>
        <p:cNvPr id="143" name="Shape 143"/>
        <p:cNvGrpSpPr/>
        <p:nvPr/>
      </p:nvGrpSpPr>
      <p:grpSpPr>
        <a:xfrm>
          <a:off x="0" y="0"/>
          <a:ext cx="0" cy="0"/>
          <a:chOff x="0" y="0"/>
          <a:chExt cx="0" cy="0"/>
        </a:xfrm>
      </p:grpSpPr>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4" name="Shape 144"/>
        <p:cNvGrpSpPr/>
        <p:nvPr/>
      </p:nvGrpSpPr>
      <p:grpSpPr>
        <a:xfrm>
          <a:off x="0" y="0"/>
          <a:ext cx="0" cy="0"/>
          <a:chOff x="0" y="0"/>
          <a:chExt cx="0" cy="0"/>
        </a:xfrm>
      </p:grpSpPr>
      <p:sp>
        <p:nvSpPr>
          <p:cNvPr id="145" name="Google Shape;145;p41"/>
          <p:cNvSpPr txBox="1"/>
          <p:nvPr>
            <p:ph type="title"/>
          </p:nvPr>
        </p:nvSpPr>
        <p:spPr>
          <a:xfrm>
            <a:off x="304800" y="342900"/>
            <a:ext cx="8686800" cy="6285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chemeClr val="dk2"/>
              </a:buClr>
              <a:buSzPts val="3600"/>
              <a:buFont typeface="Source Sans Pro"/>
              <a:buNone/>
              <a:defRPr b="0" i="0" sz="3600" u="none" cap="none" strike="noStrike">
                <a:solidFill>
                  <a:schemeClr val="dk2"/>
                </a:solidFill>
                <a:latin typeface="Source Sans Pro"/>
                <a:ea typeface="Source Sans Pro"/>
                <a:cs typeface="Source Sans Pro"/>
                <a:sym typeface="Source Sans Pro"/>
              </a:defRPr>
            </a:lvl1pPr>
            <a:lvl2pPr lvl="1" rtl="0" algn="l">
              <a:lnSpc>
                <a:spcPct val="100000"/>
              </a:lnSpc>
              <a:spcBef>
                <a:spcPts val="0"/>
              </a:spcBef>
              <a:spcAft>
                <a:spcPts val="0"/>
              </a:spcAft>
              <a:buSzPts val="2800"/>
              <a:buNone/>
              <a:defRPr sz="1800"/>
            </a:lvl2pPr>
            <a:lvl3pPr lvl="2" rtl="0" algn="l">
              <a:lnSpc>
                <a:spcPct val="100000"/>
              </a:lnSpc>
              <a:spcBef>
                <a:spcPts val="0"/>
              </a:spcBef>
              <a:spcAft>
                <a:spcPts val="0"/>
              </a:spcAft>
              <a:buSzPts val="2800"/>
              <a:buNone/>
              <a:defRPr sz="1800"/>
            </a:lvl3pPr>
            <a:lvl4pPr lvl="3" rtl="0" algn="l">
              <a:lnSpc>
                <a:spcPct val="100000"/>
              </a:lnSpc>
              <a:spcBef>
                <a:spcPts val="0"/>
              </a:spcBef>
              <a:spcAft>
                <a:spcPts val="0"/>
              </a:spcAft>
              <a:buSzPts val="2800"/>
              <a:buNone/>
              <a:defRPr sz="1800"/>
            </a:lvl4pPr>
            <a:lvl5pPr lvl="4" rtl="0" algn="l">
              <a:lnSpc>
                <a:spcPct val="100000"/>
              </a:lnSpc>
              <a:spcBef>
                <a:spcPts val="0"/>
              </a:spcBef>
              <a:spcAft>
                <a:spcPts val="0"/>
              </a:spcAft>
              <a:buSzPts val="2800"/>
              <a:buNone/>
              <a:defRPr sz="1800"/>
            </a:lvl5pPr>
            <a:lvl6pPr lvl="5" rtl="0" algn="l">
              <a:lnSpc>
                <a:spcPct val="100000"/>
              </a:lnSpc>
              <a:spcBef>
                <a:spcPts val="0"/>
              </a:spcBef>
              <a:spcAft>
                <a:spcPts val="0"/>
              </a:spcAft>
              <a:buSzPts val="2800"/>
              <a:buNone/>
              <a:defRPr sz="1800"/>
            </a:lvl6pPr>
            <a:lvl7pPr lvl="6" rtl="0" algn="l">
              <a:lnSpc>
                <a:spcPct val="100000"/>
              </a:lnSpc>
              <a:spcBef>
                <a:spcPts val="0"/>
              </a:spcBef>
              <a:spcAft>
                <a:spcPts val="0"/>
              </a:spcAft>
              <a:buSzPts val="2800"/>
              <a:buNone/>
              <a:defRPr sz="1800"/>
            </a:lvl7pPr>
            <a:lvl8pPr lvl="7" rtl="0" algn="l">
              <a:lnSpc>
                <a:spcPct val="100000"/>
              </a:lnSpc>
              <a:spcBef>
                <a:spcPts val="0"/>
              </a:spcBef>
              <a:spcAft>
                <a:spcPts val="0"/>
              </a:spcAft>
              <a:buSzPts val="2800"/>
              <a:buNone/>
              <a:defRPr sz="1800"/>
            </a:lvl8pPr>
            <a:lvl9pPr lvl="8" rtl="0" algn="l">
              <a:lnSpc>
                <a:spcPct val="100000"/>
              </a:lnSpc>
              <a:spcBef>
                <a:spcPts val="0"/>
              </a:spcBef>
              <a:spcAft>
                <a:spcPts val="0"/>
              </a:spcAft>
              <a:buSzPts val="2800"/>
              <a:buNone/>
              <a:defRPr sz="1800"/>
            </a:lvl9pPr>
          </a:lstStyle>
          <a:p/>
        </p:txBody>
      </p:sp>
      <p:sp>
        <p:nvSpPr>
          <p:cNvPr id="146" name="Google Shape;146;p41"/>
          <p:cNvSpPr txBox="1"/>
          <p:nvPr>
            <p:ph idx="1" type="body"/>
          </p:nvPr>
        </p:nvSpPr>
        <p:spPr>
          <a:xfrm>
            <a:off x="304800" y="1165622"/>
            <a:ext cx="8686800" cy="3394500"/>
          </a:xfrm>
          <a:prstGeom prst="rect">
            <a:avLst/>
          </a:prstGeom>
          <a:noFill/>
          <a:ln>
            <a:noFill/>
          </a:ln>
        </p:spPr>
        <p:txBody>
          <a:bodyPr anchorCtr="0" anchor="t" bIns="45700" lIns="91425" spcFirstLastPara="1" rIns="91425" wrap="square" tIns="45700">
            <a:noAutofit/>
          </a:bodyPr>
          <a:lstStyle>
            <a:lvl1pPr indent="-370840" lvl="0" marL="457200" marR="0" rtl="0" algn="l">
              <a:lnSpc>
                <a:spcPct val="115000"/>
              </a:lnSpc>
              <a:spcBef>
                <a:spcPts val="640"/>
              </a:spcBef>
              <a:spcAft>
                <a:spcPts val="0"/>
              </a:spcAft>
              <a:buClr>
                <a:schemeClr val="accent1"/>
              </a:buClr>
              <a:buSzPts val="2240"/>
              <a:buFont typeface="Noto Sans Symbols"/>
              <a:buChar char="✕"/>
              <a:defRPr b="0" i="0" sz="3200" u="none" cap="none" strike="noStrike">
                <a:solidFill>
                  <a:schemeClr val="dk2"/>
                </a:solidFill>
                <a:latin typeface="Source Sans Pro"/>
                <a:ea typeface="Source Sans Pro"/>
                <a:cs typeface="Source Sans Pro"/>
                <a:sym typeface="Source Sans Pro"/>
              </a:defRPr>
            </a:lvl1pPr>
            <a:lvl2pPr indent="-353060" lvl="1" marL="914400" marR="0" rtl="0" algn="l">
              <a:lnSpc>
                <a:spcPct val="115000"/>
              </a:lnSpc>
              <a:spcBef>
                <a:spcPts val="1600"/>
              </a:spcBef>
              <a:spcAft>
                <a:spcPts val="0"/>
              </a:spcAft>
              <a:buClr>
                <a:schemeClr val="accent1"/>
              </a:buClr>
              <a:buSzPts val="1960"/>
              <a:buFont typeface="Noto Sans Symbols"/>
              <a:buChar char="+"/>
              <a:defRPr b="0" i="0" sz="2800" u="none" cap="none" strike="noStrike">
                <a:solidFill>
                  <a:schemeClr val="dk2"/>
                </a:solidFill>
                <a:latin typeface="Source Sans Pro"/>
                <a:ea typeface="Source Sans Pro"/>
                <a:cs typeface="Source Sans Pro"/>
                <a:sym typeface="Source Sans Pro"/>
              </a:defRPr>
            </a:lvl2pPr>
            <a:lvl3pPr indent="-335280" lvl="2" marL="1371600" marR="0" rtl="0" algn="l">
              <a:lnSpc>
                <a:spcPct val="115000"/>
              </a:lnSpc>
              <a:spcBef>
                <a:spcPts val="1600"/>
              </a:spcBef>
              <a:spcAft>
                <a:spcPts val="0"/>
              </a:spcAft>
              <a:buClr>
                <a:schemeClr val="accent1"/>
              </a:buClr>
              <a:buSzPts val="1680"/>
              <a:buFont typeface="Noto Sans Symbols"/>
              <a:buChar char="✕"/>
              <a:defRPr b="0" i="0" sz="2400" u="none" cap="none" strike="noStrike">
                <a:solidFill>
                  <a:schemeClr val="dk2"/>
                </a:solidFill>
                <a:latin typeface="Source Sans Pro"/>
                <a:ea typeface="Source Sans Pro"/>
                <a:cs typeface="Source Sans Pro"/>
                <a:sym typeface="Source Sans Pro"/>
              </a:defRPr>
            </a:lvl3pPr>
            <a:lvl4pPr indent="-317500" lvl="3" marL="1828800" marR="0" rtl="0" algn="l">
              <a:lnSpc>
                <a:spcPct val="115000"/>
              </a:lnSpc>
              <a:spcBef>
                <a:spcPts val="1600"/>
              </a:spcBef>
              <a:spcAft>
                <a:spcPts val="0"/>
              </a:spcAft>
              <a:buClr>
                <a:schemeClr val="accent1"/>
              </a:buClr>
              <a:buSzPts val="1400"/>
              <a:buFont typeface="Noto Sans Symbols"/>
              <a:buChar char="✱"/>
              <a:defRPr b="0" i="0" sz="2000" u="none" cap="none" strike="noStrike">
                <a:solidFill>
                  <a:schemeClr val="dk2"/>
                </a:solidFill>
                <a:latin typeface="Source Sans Pro"/>
                <a:ea typeface="Source Sans Pro"/>
                <a:cs typeface="Source Sans Pro"/>
                <a:sym typeface="Source Sans Pro"/>
              </a:defRPr>
            </a:lvl4pPr>
            <a:lvl5pPr indent="-297179" lvl="4" marL="2286000" marR="0" rtl="0" algn="l">
              <a:lnSpc>
                <a:spcPct val="115000"/>
              </a:lnSpc>
              <a:spcBef>
                <a:spcPts val="1600"/>
              </a:spcBef>
              <a:spcAft>
                <a:spcPts val="0"/>
              </a:spcAft>
              <a:buClr>
                <a:schemeClr val="accent1"/>
              </a:buClr>
              <a:buSzPts val="1080"/>
              <a:buFont typeface="Noto Sans Symbols"/>
              <a:buChar char="✕"/>
              <a:defRPr b="0" i="0" sz="1800" u="none" cap="none" strike="noStrike">
                <a:solidFill>
                  <a:schemeClr val="dk2"/>
                </a:solidFill>
                <a:latin typeface="Source Sans Pro"/>
                <a:ea typeface="Source Sans Pro"/>
                <a:cs typeface="Source Sans Pro"/>
                <a:sym typeface="Source Sans Pro"/>
              </a:defRPr>
            </a:lvl5pPr>
            <a:lvl6pPr indent="-297179" lvl="5" marL="2743200" marR="0" rtl="0" algn="l">
              <a:lnSpc>
                <a:spcPct val="115000"/>
              </a:lnSpc>
              <a:spcBef>
                <a:spcPts val="1600"/>
              </a:spcBef>
              <a:spcAft>
                <a:spcPts val="0"/>
              </a:spcAft>
              <a:buClr>
                <a:schemeClr val="accent1"/>
              </a:buClr>
              <a:buSzPts val="1080"/>
              <a:buFont typeface="Noto Sans Symbols"/>
              <a:buChar char="+"/>
              <a:defRPr b="0" i="0" sz="1800" u="none" cap="none" strike="noStrike">
                <a:solidFill>
                  <a:schemeClr val="dk2"/>
                </a:solidFill>
                <a:latin typeface="Source Sans Pro"/>
                <a:ea typeface="Source Sans Pro"/>
                <a:cs typeface="Source Sans Pro"/>
                <a:sym typeface="Source Sans Pro"/>
              </a:defRPr>
            </a:lvl6pPr>
            <a:lvl7pPr indent="-289560" lvl="6" marL="3200400" marR="0" rtl="0" algn="l">
              <a:lnSpc>
                <a:spcPct val="115000"/>
              </a:lnSpc>
              <a:spcBef>
                <a:spcPts val="1600"/>
              </a:spcBef>
              <a:spcAft>
                <a:spcPts val="0"/>
              </a:spcAft>
              <a:buClr>
                <a:schemeClr val="accent1"/>
              </a:buClr>
              <a:buSzPts val="960"/>
              <a:buFont typeface="Noto Sans Symbols"/>
              <a:buChar char="✱"/>
              <a:defRPr b="0" i="0" sz="1600" u="none" cap="none" strike="noStrike">
                <a:solidFill>
                  <a:schemeClr val="dk2"/>
                </a:solidFill>
                <a:latin typeface="Source Sans Pro"/>
                <a:ea typeface="Source Sans Pro"/>
                <a:cs typeface="Source Sans Pro"/>
                <a:sym typeface="Source Sans Pro"/>
              </a:defRPr>
            </a:lvl7pPr>
            <a:lvl8pPr indent="-289559" lvl="7" marL="3657600" marR="0" rtl="0" algn="l">
              <a:lnSpc>
                <a:spcPct val="115000"/>
              </a:lnSpc>
              <a:spcBef>
                <a:spcPts val="1600"/>
              </a:spcBef>
              <a:spcAft>
                <a:spcPts val="0"/>
              </a:spcAft>
              <a:buClr>
                <a:schemeClr val="accent1"/>
              </a:buClr>
              <a:buSzPts val="960"/>
              <a:buFont typeface="Noto Sans Symbols"/>
              <a:buChar char="◆"/>
              <a:defRPr b="0" i="0" sz="1600" u="none" cap="none" strike="noStrike">
                <a:solidFill>
                  <a:schemeClr val="dk2"/>
                </a:solidFill>
                <a:latin typeface="Source Sans Pro"/>
                <a:ea typeface="Source Sans Pro"/>
                <a:cs typeface="Source Sans Pro"/>
                <a:sym typeface="Source Sans Pro"/>
              </a:defRPr>
            </a:lvl8pPr>
            <a:lvl9pPr indent="-281940" lvl="8" marL="4114800" marR="0" rtl="0" algn="l">
              <a:lnSpc>
                <a:spcPct val="115000"/>
              </a:lnSpc>
              <a:spcBef>
                <a:spcPts val="1600"/>
              </a:spcBef>
              <a:spcAft>
                <a:spcPts val="1600"/>
              </a:spcAft>
              <a:buClr>
                <a:schemeClr val="accent1"/>
              </a:buClr>
              <a:buSzPts val="840"/>
              <a:buFont typeface="Noto Sans Symbols"/>
              <a:buChar char="◼"/>
              <a:defRPr b="0" i="0" sz="1400" u="none" cap="none" strike="noStrike">
                <a:solidFill>
                  <a:schemeClr val="dk2"/>
                </a:solidFill>
                <a:latin typeface="Source Sans Pro"/>
                <a:ea typeface="Source Sans Pro"/>
                <a:cs typeface="Source Sans Pro"/>
                <a:sym typeface="Source Sans Pro"/>
              </a:defRPr>
            </a:lvl9pPr>
          </a:lstStyle>
          <a:p/>
        </p:txBody>
      </p:sp>
      <p:sp>
        <p:nvSpPr>
          <p:cNvPr id="147" name="Google Shape;147;p41"/>
          <p:cNvSpPr txBox="1"/>
          <p:nvPr>
            <p:ph idx="10" type="dt"/>
          </p:nvPr>
        </p:nvSpPr>
        <p:spPr>
          <a:xfrm>
            <a:off x="6477000" y="57150"/>
            <a:ext cx="2514600" cy="2166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D28E28"/>
                </a:solidFill>
                <a:latin typeface="Source Sans Pro"/>
                <a:ea typeface="Source Sans Pro"/>
                <a:cs typeface="Source Sans Pro"/>
                <a:sym typeface="Source Sans Pro"/>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Source Sans Pro"/>
                <a:ea typeface="Source Sans Pro"/>
                <a:cs typeface="Source Sans Pro"/>
                <a:sym typeface="Source Sans Pro"/>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Source Sans Pro"/>
                <a:ea typeface="Source Sans Pro"/>
                <a:cs typeface="Source Sans Pro"/>
                <a:sym typeface="Source Sans Pro"/>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Source Sans Pro"/>
                <a:ea typeface="Source Sans Pro"/>
                <a:cs typeface="Source Sans Pro"/>
                <a:sym typeface="Source Sans Pro"/>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Source Sans Pro"/>
                <a:ea typeface="Source Sans Pro"/>
                <a:cs typeface="Source Sans Pro"/>
                <a:sym typeface="Source Sans Pro"/>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Source Sans Pro"/>
                <a:ea typeface="Source Sans Pro"/>
                <a:cs typeface="Source Sans Pro"/>
                <a:sym typeface="Source Sans Pro"/>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Source Sans Pro"/>
                <a:ea typeface="Source Sans Pro"/>
                <a:cs typeface="Source Sans Pro"/>
                <a:sym typeface="Source Sans Pro"/>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Source Sans Pro"/>
                <a:ea typeface="Source Sans Pro"/>
                <a:cs typeface="Source Sans Pro"/>
                <a:sym typeface="Source Sans Pro"/>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Source Sans Pro"/>
                <a:ea typeface="Source Sans Pro"/>
                <a:cs typeface="Source Sans Pro"/>
                <a:sym typeface="Source Sans Pro"/>
              </a:defRPr>
            </a:lvl9pPr>
          </a:lstStyle>
          <a:p/>
        </p:txBody>
      </p:sp>
      <p:sp>
        <p:nvSpPr>
          <p:cNvPr id="148" name="Google Shape;148;p41"/>
          <p:cNvSpPr txBox="1"/>
          <p:nvPr>
            <p:ph idx="11" type="ftr"/>
          </p:nvPr>
        </p:nvSpPr>
        <p:spPr>
          <a:xfrm>
            <a:off x="3581400" y="57150"/>
            <a:ext cx="2895600" cy="216600"/>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rgbClr val="D28E28"/>
                </a:solidFill>
                <a:latin typeface="Source Sans Pro"/>
                <a:ea typeface="Source Sans Pro"/>
                <a:cs typeface="Source Sans Pro"/>
                <a:sym typeface="Source Sans Pro"/>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Source Sans Pro"/>
                <a:ea typeface="Source Sans Pro"/>
                <a:cs typeface="Source Sans Pro"/>
                <a:sym typeface="Source Sans Pro"/>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Source Sans Pro"/>
                <a:ea typeface="Source Sans Pro"/>
                <a:cs typeface="Source Sans Pro"/>
                <a:sym typeface="Source Sans Pro"/>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Source Sans Pro"/>
                <a:ea typeface="Source Sans Pro"/>
                <a:cs typeface="Source Sans Pro"/>
                <a:sym typeface="Source Sans Pro"/>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Source Sans Pro"/>
                <a:ea typeface="Source Sans Pro"/>
                <a:cs typeface="Source Sans Pro"/>
                <a:sym typeface="Source Sans Pro"/>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Source Sans Pro"/>
                <a:ea typeface="Source Sans Pro"/>
                <a:cs typeface="Source Sans Pro"/>
                <a:sym typeface="Source Sans Pro"/>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Source Sans Pro"/>
                <a:ea typeface="Source Sans Pro"/>
                <a:cs typeface="Source Sans Pro"/>
                <a:sym typeface="Source Sans Pro"/>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Source Sans Pro"/>
                <a:ea typeface="Source Sans Pro"/>
                <a:cs typeface="Source Sans Pro"/>
                <a:sym typeface="Source Sans Pro"/>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Source Sans Pro"/>
                <a:ea typeface="Source Sans Pro"/>
                <a:cs typeface="Source Sans Pro"/>
                <a:sym typeface="Source Sans Pro"/>
              </a:defRPr>
            </a:lvl9pPr>
          </a:lstStyle>
          <a:p/>
        </p:txBody>
      </p:sp>
      <p:sp>
        <p:nvSpPr>
          <p:cNvPr id="149" name="Google Shape;149;p41"/>
          <p:cNvSpPr txBox="1"/>
          <p:nvPr>
            <p:ph idx="12" type="sldNum"/>
          </p:nvPr>
        </p:nvSpPr>
        <p:spPr>
          <a:xfrm>
            <a:off x="8229600" y="4855464"/>
            <a:ext cx="759000" cy="18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D28E28"/>
                </a:solidFill>
                <a:latin typeface="Source Sans Pro"/>
                <a:ea typeface="Source Sans Pro"/>
                <a:cs typeface="Source Sans Pro"/>
                <a:sym typeface="Source Sans Pro"/>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D28E28"/>
                </a:solidFill>
                <a:latin typeface="Source Sans Pro"/>
                <a:ea typeface="Source Sans Pro"/>
                <a:cs typeface="Source Sans Pro"/>
                <a:sym typeface="Source Sans Pro"/>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D28E28"/>
                </a:solidFill>
                <a:latin typeface="Source Sans Pro"/>
                <a:ea typeface="Source Sans Pro"/>
                <a:cs typeface="Source Sans Pro"/>
                <a:sym typeface="Source Sans Pro"/>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D28E28"/>
                </a:solidFill>
                <a:latin typeface="Source Sans Pro"/>
                <a:ea typeface="Source Sans Pro"/>
                <a:cs typeface="Source Sans Pro"/>
                <a:sym typeface="Source Sans Pro"/>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D28E28"/>
                </a:solidFill>
                <a:latin typeface="Source Sans Pro"/>
                <a:ea typeface="Source Sans Pro"/>
                <a:cs typeface="Source Sans Pro"/>
                <a:sym typeface="Source Sans Pro"/>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D28E28"/>
                </a:solidFill>
                <a:latin typeface="Source Sans Pro"/>
                <a:ea typeface="Source Sans Pro"/>
                <a:cs typeface="Source Sans Pro"/>
                <a:sym typeface="Source Sans Pro"/>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D28E28"/>
                </a:solidFill>
                <a:latin typeface="Source Sans Pro"/>
                <a:ea typeface="Source Sans Pro"/>
                <a:cs typeface="Source Sans Pro"/>
                <a:sym typeface="Source Sans Pro"/>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D28E28"/>
                </a:solidFill>
                <a:latin typeface="Source Sans Pro"/>
                <a:ea typeface="Source Sans Pro"/>
                <a:cs typeface="Source Sans Pro"/>
                <a:sym typeface="Source Sans Pro"/>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D28E28"/>
                </a:solidFill>
                <a:latin typeface="Source Sans Pro"/>
                <a:ea typeface="Source Sans Pro"/>
                <a:cs typeface="Source Sans Pro"/>
                <a:sym typeface="Source Sans Pr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7">
  <p:cSld name="TITLE_7">
    <p:spTree>
      <p:nvGrpSpPr>
        <p:cNvPr id="150" name="Shape 150"/>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half 1">
  <p:cSld name="BLANK_1_1_3">
    <p:bg>
      <p:bgPr>
        <a:blipFill>
          <a:blip r:embed="rId2">
            <a:alphaModFix/>
          </a:blip>
          <a:stretch>
            <a:fillRect/>
          </a:stretch>
        </a:blipFill>
      </p:bgPr>
    </p:bg>
    <p:spTree>
      <p:nvGrpSpPr>
        <p:cNvPr id="151" name="Shape 151"/>
        <p:cNvGrpSpPr/>
        <p:nvPr/>
      </p:nvGrpSpPr>
      <p:grpSpPr>
        <a:xfrm>
          <a:off x="0" y="0"/>
          <a:ext cx="0" cy="0"/>
          <a:chOff x="0" y="0"/>
          <a:chExt cx="0" cy="0"/>
        </a:xfrm>
      </p:grpSpPr>
      <p:sp>
        <p:nvSpPr>
          <p:cNvPr id="152" name="Google Shape;152;p43"/>
          <p:cNvSpPr txBox="1"/>
          <p:nvPr>
            <p:ph idx="12" type="sldNum"/>
          </p:nvPr>
        </p:nvSpPr>
        <p:spPr>
          <a:xfrm>
            <a:off x="8480584" y="46736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800"/>
              <a:buFont typeface="Arial"/>
              <a:buNone/>
              <a:defRPr b="0" i="0" sz="1800" u="none" cap="none" strike="noStrike">
                <a:solidFill>
                  <a:srgbClr val="FFFFFF"/>
                </a:solidFill>
                <a:latin typeface="Lato Light"/>
                <a:ea typeface="Lato Light"/>
                <a:cs typeface="Lato Light"/>
                <a:sym typeface="Lato Light"/>
              </a:defRPr>
            </a:lvl1pPr>
            <a:lvl2pPr indent="0" lvl="1" marL="0" marR="0" rtl="0" algn="r">
              <a:lnSpc>
                <a:spcPct val="100000"/>
              </a:lnSpc>
              <a:spcBef>
                <a:spcPts val="0"/>
              </a:spcBef>
              <a:spcAft>
                <a:spcPts val="0"/>
              </a:spcAft>
              <a:buClr>
                <a:srgbClr val="000000"/>
              </a:buClr>
              <a:buSzPts val="1800"/>
              <a:buFont typeface="Arial"/>
              <a:buNone/>
              <a:defRPr b="0" i="0" sz="1800" u="none" cap="none" strike="noStrike">
                <a:solidFill>
                  <a:srgbClr val="FFFFFF"/>
                </a:solidFill>
                <a:latin typeface="Lato Light"/>
                <a:ea typeface="Lato Light"/>
                <a:cs typeface="Lato Light"/>
                <a:sym typeface="Lato Light"/>
              </a:defRPr>
            </a:lvl2pPr>
            <a:lvl3pPr indent="0" lvl="2" marL="0" marR="0" rtl="0" algn="r">
              <a:lnSpc>
                <a:spcPct val="100000"/>
              </a:lnSpc>
              <a:spcBef>
                <a:spcPts val="0"/>
              </a:spcBef>
              <a:spcAft>
                <a:spcPts val="0"/>
              </a:spcAft>
              <a:buClr>
                <a:srgbClr val="000000"/>
              </a:buClr>
              <a:buSzPts val="1800"/>
              <a:buFont typeface="Arial"/>
              <a:buNone/>
              <a:defRPr b="0" i="0" sz="1800" u="none" cap="none" strike="noStrike">
                <a:solidFill>
                  <a:srgbClr val="FFFFFF"/>
                </a:solidFill>
                <a:latin typeface="Lato Light"/>
                <a:ea typeface="Lato Light"/>
                <a:cs typeface="Lato Light"/>
                <a:sym typeface="Lato Light"/>
              </a:defRPr>
            </a:lvl3pPr>
            <a:lvl4pPr indent="0" lvl="3" marL="0" marR="0" rtl="0" algn="r">
              <a:lnSpc>
                <a:spcPct val="100000"/>
              </a:lnSpc>
              <a:spcBef>
                <a:spcPts val="0"/>
              </a:spcBef>
              <a:spcAft>
                <a:spcPts val="0"/>
              </a:spcAft>
              <a:buClr>
                <a:srgbClr val="000000"/>
              </a:buClr>
              <a:buSzPts val="1800"/>
              <a:buFont typeface="Arial"/>
              <a:buNone/>
              <a:defRPr b="0" i="0" sz="1800" u="none" cap="none" strike="noStrike">
                <a:solidFill>
                  <a:srgbClr val="FFFFFF"/>
                </a:solidFill>
                <a:latin typeface="Lato Light"/>
                <a:ea typeface="Lato Light"/>
                <a:cs typeface="Lato Light"/>
                <a:sym typeface="Lato Light"/>
              </a:defRPr>
            </a:lvl4pPr>
            <a:lvl5pPr indent="0" lvl="4" marL="0" marR="0" rtl="0" algn="r">
              <a:lnSpc>
                <a:spcPct val="100000"/>
              </a:lnSpc>
              <a:spcBef>
                <a:spcPts val="0"/>
              </a:spcBef>
              <a:spcAft>
                <a:spcPts val="0"/>
              </a:spcAft>
              <a:buClr>
                <a:srgbClr val="000000"/>
              </a:buClr>
              <a:buSzPts val="1800"/>
              <a:buFont typeface="Arial"/>
              <a:buNone/>
              <a:defRPr b="0" i="0" sz="1800" u="none" cap="none" strike="noStrike">
                <a:solidFill>
                  <a:srgbClr val="FFFFFF"/>
                </a:solidFill>
                <a:latin typeface="Lato Light"/>
                <a:ea typeface="Lato Light"/>
                <a:cs typeface="Lato Light"/>
                <a:sym typeface="Lato Light"/>
              </a:defRPr>
            </a:lvl5pPr>
            <a:lvl6pPr indent="0" lvl="5" marL="0" marR="0" rtl="0" algn="r">
              <a:lnSpc>
                <a:spcPct val="100000"/>
              </a:lnSpc>
              <a:spcBef>
                <a:spcPts val="0"/>
              </a:spcBef>
              <a:spcAft>
                <a:spcPts val="0"/>
              </a:spcAft>
              <a:buClr>
                <a:srgbClr val="000000"/>
              </a:buClr>
              <a:buSzPts val="1800"/>
              <a:buFont typeface="Arial"/>
              <a:buNone/>
              <a:defRPr b="0" i="0" sz="1800" u="none" cap="none" strike="noStrike">
                <a:solidFill>
                  <a:srgbClr val="FFFFFF"/>
                </a:solidFill>
                <a:latin typeface="Lato Light"/>
                <a:ea typeface="Lato Light"/>
                <a:cs typeface="Lato Light"/>
                <a:sym typeface="Lato Light"/>
              </a:defRPr>
            </a:lvl6pPr>
            <a:lvl7pPr indent="0" lvl="6" marL="0" marR="0" rtl="0" algn="r">
              <a:lnSpc>
                <a:spcPct val="100000"/>
              </a:lnSpc>
              <a:spcBef>
                <a:spcPts val="0"/>
              </a:spcBef>
              <a:spcAft>
                <a:spcPts val="0"/>
              </a:spcAft>
              <a:buClr>
                <a:srgbClr val="000000"/>
              </a:buClr>
              <a:buSzPts val="1800"/>
              <a:buFont typeface="Arial"/>
              <a:buNone/>
              <a:defRPr b="0" i="0" sz="1800" u="none" cap="none" strike="noStrike">
                <a:solidFill>
                  <a:srgbClr val="FFFFFF"/>
                </a:solidFill>
                <a:latin typeface="Lato Light"/>
                <a:ea typeface="Lato Light"/>
                <a:cs typeface="Lato Light"/>
                <a:sym typeface="Lato Light"/>
              </a:defRPr>
            </a:lvl7pPr>
            <a:lvl8pPr indent="0" lvl="7" marL="0" marR="0" rtl="0" algn="r">
              <a:lnSpc>
                <a:spcPct val="100000"/>
              </a:lnSpc>
              <a:spcBef>
                <a:spcPts val="0"/>
              </a:spcBef>
              <a:spcAft>
                <a:spcPts val="0"/>
              </a:spcAft>
              <a:buClr>
                <a:srgbClr val="000000"/>
              </a:buClr>
              <a:buSzPts val="1800"/>
              <a:buFont typeface="Arial"/>
              <a:buNone/>
              <a:defRPr b="0" i="0" sz="1800" u="none" cap="none" strike="noStrike">
                <a:solidFill>
                  <a:srgbClr val="FFFFFF"/>
                </a:solidFill>
                <a:latin typeface="Lato Light"/>
                <a:ea typeface="Lato Light"/>
                <a:cs typeface="Lato Light"/>
                <a:sym typeface="Lato Light"/>
              </a:defRPr>
            </a:lvl8pPr>
            <a:lvl9pPr indent="0" lvl="8" marL="0" marR="0" rtl="0" algn="r">
              <a:lnSpc>
                <a:spcPct val="100000"/>
              </a:lnSpc>
              <a:spcBef>
                <a:spcPts val="0"/>
              </a:spcBef>
              <a:spcAft>
                <a:spcPts val="0"/>
              </a:spcAft>
              <a:buClr>
                <a:srgbClr val="000000"/>
              </a:buClr>
              <a:buSzPts val="1800"/>
              <a:buFont typeface="Arial"/>
              <a:buNone/>
              <a:defRPr b="0" i="0" sz="1800" u="none" cap="none" strike="noStrike">
                <a:solidFill>
                  <a:srgbClr val="FFFFFF"/>
                </a:solidFill>
                <a:latin typeface="Lato Light"/>
                <a:ea typeface="Lato Light"/>
                <a:cs typeface="Lato Light"/>
                <a:sym typeface="Lato Light"/>
              </a:defRPr>
            </a:lvl9pPr>
          </a:lstStyle>
          <a:p>
            <a:pPr indent="0" lvl="0" marL="0" rtl="0" algn="r">
              <a:spcBef>
                <a:spcPts val="0"/>
              </a:spcBef>
              <a:spcAft>
                <a:spcPts val="0"/>
              </a:spcAft>
              <a:buNone/>
            </a:pPr>
            <a:fld id="{00000000-1234-1234-1234-123412341234}" type="slidenum">
              <a:rPr lang="en"/>
              <a:t>‹#›</a:t>
            </a:fld>
            <a:endParaRPr/>
          </a:p>
        </p:txBody>
      </p:sp>
      <p:pic>
        <p:nvPicPr>
          <p:cNvPr id="153" name="Google Shape;153;p43"/>
          <p:cNvPicPr preferRelativeResize="0"/>
          <p:nvPr/>
        </p:nvPicPr>
        <p:blipFill rotWithShape="1">
          <a:blip r:embed="rId3">
            <a:alphaModFix/>
          </a:blip>
          <a:srcRect b="0" l="0" r="0" t="0"/>
          <a:stretch/>
        </p:blipFill>
        <p:spPr>
          <a:xfrm flipH="1">
            <a:off x="0" y="-685800"/>
            <a:ext cx="9144000" cy="685800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2.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3.xml"/><Relationship Id="rId10" Type="http://schemas.openxmlformats.org/officeDocument/2006/relationships/slideLayout" Target="../slideLayouts/slideLayout32.xml"/><Relationship Id="rId13" Type="http://schemas.openxmlformats.org/officeDocument/2006/relationships/slideLayout" Target="../slideLayouts/slideLayout35.xml"/><Relationship Id="rId12" Type="http://schemas.openxmlformats.org/officeDocument/2006/relationships/slideLayout" Target="../slideLayouts/slideLayout34.xml"/><Relationship Id="rId1" Type="http://schemas.openxmlformats.org/officeDocument/2006/relationships/slideLayout" Target="../slideLayouts/slideLayout23.xml"/><Relationship Id="rId2" Type="http://schemas.openxmlformats.org/officeDocument/2006/relationships/slideLayout" Target="../slideLayouts/slideLayout24.xml"/><Relationship Id="rId3" Type="http://schemas.openxmlformats.org/officeDocument/2006/relationships/slideLayout" Target="../slideLayouts/slideLayout25.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5" Type="http://schemas.openxmlformats.org/officeDocument/2006/relationships/slideLayout" Target="../slideLayouts/slideLayout37.xml"/><Relationship Id="rId14" Type="http://schemas.openxmlformats.org/officeDocument/2006/relationships/slideLayout" Target="../slideLayouts/slideLayout36.xml"/><Relationship Id="rId17" Type="http://schemas.openxmlformats.org/officeDocument/2006/relationships/slideLayout" Target="../slideLayouts/slideLayout39.xml"/><Relationship Id="rId16" Type="http://schemas.openxmlformats.org/officeDocument/2006/relationships/slideLayout" Target="../slideLayouts/slideLayout38.xml"/><Relationship Id="rId5" Type="http://schemas.openxmlformats.org/officeDocument/2006/relationships/slideLayout" Target="../slideLayouts/slideLayout27.xml"/><Relationship Id="rId19" Type="http://schemas.openxmlformats.org/officeDocument/2006/relationships/theme" Target="../theme/theme1.xml"/><Relationship Id="rId6" Type="http://schemas.openxmlformats.org/officeDocument/2006/relationships/slideLayout" Target="../slideLayouts/slideLayout28.xml"/><Relationship Id="rId18" Type="http://schemas.openxmlformats.org/officeDocument/2006/relationships/slideLayout" Target="../slideLayouts/slideLayout40.xml"/><Relationship Id="rId7" Type="http://schemas.openxmlformats.org/officeDocument/2006/relationships/slideLayout" Target="../slideLayouts/slideLayout29.xml"/><Relationship Id="rId8"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transition spd="med">
    <p:push dir="r"/>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53" name="Google Shape;5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transition spd="med">
    <p:push dir="r"/>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95" name="Shape 95"/>
        <p:cNvGrpSpPr/>
        <p:nvPr/>
      </p:nvGrpSpPr>
      <p:grpSpPr>
        <a:xfrm>
          <a:off x="0" y="0"/>
          <a:ext cx="0" cy="0"/>
          <a:chOff x="0" y="0"/>
          <a:chExt cx="0" cy="0"/>
        </a:xfrm>
      </p:grpSpPr>
      <p:sp>
        <p:nvSpPr>
          <p:cNvPr id="96" name="Google Shape;96;p2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97" name="Google Shape;97;p2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1600"/>
              </a:spcBef>
              <a:spcAft>
                <a:spcPts val="0"/>
              </a:spcAft>
              <a:buClr>
                <a:schemeClr val="dk2"/>
              </a:buClr>
              <a:buSzPts val="1400"/>
              <a:buChar char="○"/>
              <a:defRPr>
                <a:solidFill>
                  <a:schemeClr val="dk2"/>
                </a:solidFill>
              </a:defRPr>
            </a:lvl2pPr>
            <a:lvl3pPr indent="-317500" lvl="2" marL="1371600" rtl="0">
              <a:lnSpc>
                <a:spcPct val="115000"/>
              </a:lnSpc>
              <a:spcBef>
                <a:spcPts val="1600"/>
              </a:spcBef>
              <a:spcAft>
                <a:spcPts val="0"/>
              </a:spcAft>
              <a:buClr>
                <a:schemeClr val="dk2"/>
              </a:buClr>
              <a:buSzPts val="1400"/>
              <a:buChar char="■"/>
              <a:defRPr>
                <a:solidFill>
                  <a:schemeClr val="dk2"/>
                </a:solidFill>
              </a:defRPr>
            </a:lvl3pPr>
            <a:lvl4pPr indent="-317500" lvl="3" marL="1828800" rtl="0">
              <a:lnSpc>
                <a:spcPct val="115000"/>
              </a:lnSpc>
              <a:spcBef>
                <a:spcPts val="1600"/>
              </a:spcBef>
              <a:spcAft>
                <a:spcPts val="0"/>
              </a:spcAft>
              <a:buClr>
                <a:schemeClr val="dk2"/>
              </a:buClr>
              <a:buSzPts val="1400"/>
              <a:buChar char="●"/>
              <a:defRPr>
                <a:solidFill>
                  <a:schemeClr val="dk2"/>
                </a:solidFill>
              </a:defRPr>
            </a:lvl4pPr>
            <a:lvl5pPr indent="-317500" lvl="4" marL="2286000" rtl="0">
              <a:lnSpc>
                <a:spcPct val="115000"/>
              </a:lnSpc>
              <a:spcBef>
                <a:spcPts val="1600"/>
              </a:spcBef>
              <a:spcAft>
                <a:spcPts val="0"/>
              </a:spcAft>
              <a:buClr>
                <a:schemeClr val="dk2"/>
              </a:buClr>
              <a:buSzPts val="1400"/>
              <a:buChar char="○"/>
              <a:defRPr>
                <a:solidFill>
                  <a:schemeClr val="dk2"/>
                </a:solidFill>
              </a:defRPr>
            </a:lvl5pPr>
            <a:lvl6pPr indent="-317500" lvl="5" marL="2743200" rtl="0">
              <a:lnSpc>
                <a:spcPct val="115000"/>
              </a:lnSpc>
              <a:spcBef>
                <a:spcPts val="1600"/>
              </a:spcBef>
              <a:spcAft>
                <a:spcPts val="0"/>
              </a:spcAft>
              <a:buClr>
                <a:schemeClr val="dk2"/>
              </a:buClr>
              <a:buSzPts val="1400"/>
              <a:buChar char="■"/>
              <a:defRPr>
                <a:solidFill>
                  <a:schemeClr val="dk2"/>
                </a:solidFill>
              </a:defRPr>
            </a:lvl6pPr>
            <a:lvl7pPr indent="-317500" lvl="6" marL="3200400" rtl="0">
              <a:lnSpc>
                <a:spcPct val="115000"/>
              </a:lnSpc>
              <a:spcBef>
                <a:spcPts val="1600"/>
              </a:spcBef>
              <a:spcAft>
                <a:spcPts val="0"/>
              </a:spcAft>
              <a:buClr>
                <a:schemeClr val="dk2"/>
              </a:buClr>
              <a:buSzPts val="1400"/>
              <a:buChar char="●"/>
              <a:defRPr>
                <a:solidFill>
                  <a:schemeClr val="dk2"/>
                </a:solidFill>
              </a:defRPr>
            </a:lvl7pPr>
            <a:lvl8pPr indent="-317500" lvl="7" marL="3657600" rtl="0">
              <a:lnSpc>
                <a:spcPct val="115000"/>
              </a:lnSpc>
              <a:spcBef>
                <a:spcPts val="1600"/>
              </a:spcBef>
              <a:spcAft>
                <a:spcPts val="0"/>
              </a:spcAft>
              <a:buClr>
                <a:schemeClr val="dk2"/>
              </a:buClr>
              <a:buSzPts val="1400"/>
              <a:buChar char="○"/>
              <a:defRPr>
                <a:solidFill>
                  <a:schemeClr val="dk2"/>
                </a:solidFill>
              </a:defRPr>
            </a:lvl8pPr>
            <a:lvl9pPr indent="-317500" lvl="8" marL="4114800" rtl="0">
              <a:lnSpc>
                <a:spcPct val="115000"/>
              </a:lnSpc>
              <a:spcBef>
                <a:spcPts val="1600"/>
              </a:spcBef>
              <a:spcAft>
                <a:spcPts val="1600"/>
              </a:spcAft>
              <a:buClr>
                <a:schemeClr val="dk2"/>
              </a:buClr>
              <a:buSzPts val="1400"/>
              <a:buChar char="■"/>
              <a:defRPr>
                <a:solidFill>
                  <a:schemeClr val="dk2"/>
                </a:solidFill>
              </a:defRPr>
            </a:lvl9pPr>
          </a:lstStyle>
          <a:p/>
        </p:txBody>
      </p:sp>
      <p:sp>
        <p:nvSpPr>
          <p:cNvPr id="98" name="Google Shape;98;p2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683" r:id="rId14"/>
    <p:sldLayoutId id="2147483684" r:id="rId15"/>
    <p:sldLayoutId id="2147483685" r:id="rId16"/>
    <p:sldLayoutId id="2147483686" r:id="rId17"/>
    <p:sldLayoutId id="2147483687" r:id="rId18"/>
  </p:sldLayoutIdLst>
  <p:transition spd="med">
    <p:push dir="r"/>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3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2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2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4.png"/><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3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4.png"/><Relationship Id="rId4" Type="http://schemas.openxmlformats.org/officeDocument/2006/relationships/image" Target="../media/image5.png"/></Relationships>
</file>

<file path=ppt/slides/_rels/slide19.xml.rels><?xml version="1.0" encoding="UTF-8" standalone="yes"?><Relationships xmlns="http://schemas.openxmlformats.org/package/2006/relationships"><Relationship Id="rId11" Type="http://schemas.openxmlformats.org/officeDocument/2006/relationships/image" Target="../media/image18.png"/><Relationship Id="rId10" Type="http://schemas.openxmlformats.org/officeDocument/2006/relationships/image" Target="../media/image24.png"/><Relationship Id="rId1" Type="http://schemas.openxmlformats.org/officeDocument/2006/relationships/slideLayout" Target="../slideLayouts/slideLayout25.xml"/><Relationship Id="rId2" Type="http://schemas.openxmlformats.org/officeDocument/2006/relationships/notesSlide" Target="../notesSlides/notesSlide19.xml"/><Relationship Id="rId3" Type="http://schemas.openxmlformats.org/officeDocument/2006/relationships/image" Target="../media/image3.png"/><Relationship Id="rId4" Type="http://schemas.openxmlformats.org/officeDocument/2006/relationships/image" Target="../media/image26.png"/><Relationship Id="rId9" Type="http://schemas.openxmlformats.org/officeDocument/2006/relationships/image" Target="../media/image17.png"/><Relationship Id="rId5" Type="http://schemas.openxmlformats.org/officeDocument/2006/relationships/image" Target="../media/image28.png"/><Relationship Id="rId6" Type="http://schemas.openxmlformats.org/officeDocument/2006/relationships/image" Target="../media/image32.png"/><Relationship Id="rId7" Type="http://schemas.openxmlformats.org/officeDocument/2006/relationships/hyperlink" Target="https://learn.codemithra.com/" TargetMode="External"/><Relationship Id="rId8" Type="http://schemas.openxmlformats.org/officeDocument/2006/relationships/image" Target="../media/image2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1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4.png"/><Relationship Id="rId4" Type="http://schemas.openxmlformats.org/officeDocument/2006/relationships/image" Target="../media/image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4.png"/><Relationship Id="rId4" Type="http://schemas.openxmlformats.org/officeDocument/2006/relationships/image" Target="../media/image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4.png"/><Relationship Id="rId4" Type="http://schemas.openxmlformats.org/officeDocument/2006/relationships/image" Target="../media/image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4.png"/><Relationship Id="rId4" Type="http://schemas.openxmlformats.org/officeDocument/2006/relationships/image" Target="../media/image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4.png"/><Relationship Id="rId4" Type="http://schemas.openxmlformats.org/officeDocument/2006/relationships/image" Target="../media/image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4.png"/><Relationship Id="rId4" Type="http://schemas.openxmlformats.org/officeDocument/2006/relationships/image" Target="../media/image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4.png"/><Relationship Id="rId4" Type="http://schemas.openxmlformats.org/officeDocument/2006/relationships/image" Target="../media/image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4.png"/><Relationship Id="rId4" Type="http://schemas.openxmlformats.org/officeDocument/2006/relationships/image" Target="../media/image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4.png"/><Relationship Id="rId4" Type="http://schemas.openxmlformats.org/officeDocument/2006/relationships/image" Target="../media/image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4.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10.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4.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2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2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pic>
        <p:nvPicPr>
          <p:cNvPr id="158" name="Google Shape;158;p44"/>
          <p:cNvPicPr preferRelativeResize="0"/>
          <p:nvPr/>
        </p:nvPicPr>
        <p:blipFill rotWithShape="1">
          <a:blip r:embed="rId3">
            <a:alphaModFix/>
          </a:blip>
          <a:srcRect b="0" l="0" r="0" t="0"/>
          <a:stretch/>
        </p:blipFill>
        <p:spPr>
          <a:xfrm>
            <a:off x="2648700" y="431425"/>
            <a:ext cx="3527999" cy="428064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pic>
        <p:nvPicPr>
          <p:cNvPr id="235" name="Google Shape;235;p53"/>
          <p:cNvPicPr preferRelativeResize="0"/>
          <p:nvPr/>
        </p:nvPicPr>
        <p:blipFill rotWithShape="1">
          <a:blip r:embed="rId3">
            <a:alphaModFix/>
          </a:blip>
          <a:srcRect b="0" l="0" r="53855" t="0"/>
          <a:stretch/>
        </p:blipFill>
        <p:spPr>
          <a:xfrm>
            <a:off x="8096775" y="0"/>
            <a:ext cx="1047224" cy="1102725"/>
          </a:xfrm>
          <a:prstGeom prst="rect">
            <a:avLst/>
          </a:prstGeom>
          <a:noFill/>
          <a:ln>
            <a:noFill/>
          </a:ln>
        </p:spPr>
      </p:pic>
      <p:pic>
        <p:nvPicPr>
          <p:cNvPr id="236" name="Google Shape;236;p53"/>
          <p:cNvPicPr preferRelativeResize="0"/>
          <p:nvPr/>
        </p:nvPicPr>
        <p:blipFill rotWithShape="1">
          <a:blip r:embed="rId4">
            <a:alphaModFix/>
          </a:blip>
          <a:srcRect b="57237" l="8630" r="8622" t="0"/>
          <a:stretch/>
        </p:blipFill>
        <p:spPr>
          <a:xfrm flipH="1" rot="10800000">
            <a:off x="0" y="8087"/>
            <a:ext cx="3564399" cy="926125"/>
          </a:xfrm>
          <a:prstGeom prst="rect">
            <a:avLst/>
          </a:prstGeom>
          <a:noFill/>
          <a:ln>
            <a:noFill/>
          </a:ln>
        </p:spPr>
      </p:pic>
      <p:sp>
        <p:nvSpPr>
          <p:cNvPr id="237" name="Google Shape;237;p53"/>
          <p:cNvSpPr/>
          <p:nvPr/>
        </p:nvSpPr>
        <p:spPr>
          <a:xfrm>
            <a:off x="2761050" y="588150"/>
            <a:ext cx="3621900" cy="412200"/>
          </a:xfrm>
          <a:prstGeom prst="roundRect">
            <a:avLst>
              <a:gd fmla="val 16667" name="adj"/>
            </a:avLst>
          </a:prstGeom>
          <a:solidFill>
            <a:srgbClr val="6AA84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2800"/>
              <a:buFont typeface="Arial"/>
              <a:buNone/>
            </a:pPr>
            <a:br>
              <a:rPr b="1" lang="en" sz="2000">
                <a:solidFill>
                  <a:srgbClr val="FFFFFF"/>
                </a:solidFill>
              </a:rPr>
            </a:br>
            <a:r>
              <a:rPr b="1" lang="en" sz="2000">
                <a:solidFill>
                  <a:srgbClr val="FFFFFF"/>
                </a:solidFill>
              </a:rPr>
              <a:t>  CONCEPTS</a:t>
            </a:r>
            <a:endParaRPr b="1" sz="2000">
              <a:solidFill>
                <a:srgbClr val="FFFFFF"/>
              </a:solidFill>
            </a:endParaRPr>
          </a:p>
          <a:p>
            <a:pPr indent="0" lvl="0" marL="0" rtl="0" algn="ctr">
              <a:spcBef>
                <a:spcPts val="0"/>
              </a:spcBef>
              <a:spcAft>
                <a:spcPts val="0"/>
              </a:spcAft>
              <a:buNone/>
            </a:pPr>
            <a:r>
              <a:t/>
            </a:r>
            <a:endParaRPr b="1" sz="2000">
              <a:solidFill>
                <a:srgbClr val="FFFFFF"/>
              </a:solidFill>
            </a:endParaRPr>
          </a:p>
        </p:txBody>
      </p:sp>
      <p:sp>
        <p:nvSpPr>
          <p:cNvPr id="238" name="Google Shape;238;p53"/>
          <p:cNvSpPr txBox="1"/>
          <p:nvPr/>
        </p:nvSpPr>
        <p:spPr>
          <a:xfrm>
            <a:off x="5790025" y="2325450"/>
            <a:ext cx="30000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t>Time management</a:t>
            </a:r>
            <a:endParaRPr b="1" sz="2000"/>
          </a:p>
        </p:txBody>
      </p:sp>
      <p:pic>
        <p:nvPicPr>
          <p:cNvPr id="239" name="Google Shape;239;p53"/>
          <p:cNvPicPr preferRelativeResize="0"/>
          <p:nvPr/>
        </p:nvPicPr>
        <p:blipFill>
          <a:blip r:embed="rId5">
            <a:alphaModFix/>
          </a:blip>
          <a:stretch>
            <a:fillRect/>
          </a:stretch>
        </p:blipFill>
        <p:spPr>
          <a:xfrm>
            <a:off x="1441375" y="1313875"/>
            <a:ext cx="4188200" cy="23919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8">
                                  <p:stCondLst>
                                    <p:cond delay="0"/>
                                  </p:stCondLst>
                                  <p:childTnLst>
                                    <p:set>
                                      <p:cBhvr>
                                        <p:cTn dur="1" fill="hold">
                                          <p:stCondLst>
                                            <p:cond delay="0"/>
                                          </p:stCondLst>
                                        </p:cTn>
                                        <p:tgtEl>
                                          <p:spTgt spid="238"/>
                                        </p:tgtEl>
                                        <p:attrNameLst>
                                          <p:attrName>style.visibility</p:attrName>
                                        </p:attrNameLst>
                                      </p:cBhvr>
                                      <p:to>
                                        <p:strVal val="visible"/>
                                      </p:to>
                                    </p:set>
                                    <p:anim calcmode="lin" valueType="num">
                                      <p:cBhvr additive="base">
                                        <p:cTn dur="1000"/>
                                        <p:tgtEl>
                                          <p:spTgt spid="238"/>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2" presetSubtype="4">
                                  <p:stCondLst>
                                    <p:cond delay="0"/>
                                  </p:stCondLst>
                                  <p:childTnLst>
                                    <p:set>
                                      <p:cBhvr>
                                        <p:cTn dur="1" fill="hold">
                                          <p:stCondLst>
                                            <p:cond delay="0"/>
                                          </p:stCondLst>
                                        </p:cTn>
                                        <p:tgtEl>
                                          <p:spTgt spid="239"/>
                                        </p:tgtEl>
                                        <p:attrNameLst>
                                          <p:attrName>style.visibility</p:attrName>
                                        </p:attrNameLst>
                                      </p:cBhvr>
                                      <p:to>
                                        <p:strVal val="visible"/>
                                      </p:to>
                                    </p:set>
                                    <p:anim calcmode="lin" valueType="num">
                                      <p:cBhvr additive="base">
                                        <p:cTn dur="1000"/>
                                        <p:tgtEl>
                                          <p:spTgt spid="239"/>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pic>
        <p:nvPicPr>
          <p:cNvPr id="244" name="Google Shape;244;p54"/>
          <p:cNvPicPr preferRelativeResize="0"/>
          <p:nvPr/>
        </p:nvPicPr>
        <p:blipFill rotWithShape="1">
          <a:blip r:embed="rId3">
            <a:alphaModFix/>
          </a:blip>
          <a:srcRect b="0" l="0" r="53855" t="0"/>
          <a:stretch/>
        </p:blipFill>
        <p:spPr>
          <a:xfrm>
            <a:off x="8096775" y="0"/>
            <a:ext cx="1047224" cy="1102725"/>
          </a:xfrm>
          <a:prstGeom prst="rect">
            <a:avLst/>
          </a:prstGeom>
          <a:noFill/>
          <a:ln>
            <a:noFill/>
          </a:ln>
        </p:spPr>
      </p:pic>
      <p:pic>
        <p:nvPicPr>
          <p:cNvPr id="245" name="Google Shape;245;p54"/>
          <p:cNvPicPr preferRelativeResize="0"/>
          <p:nvPr/>
        </p:nvPicPr>
        <p:blipFill rotWithShape="1">
          <a:blip r:embed="rId4">
            <a:alphaModFix/>
          </a:blip>
          <a:srcRect b="57237" l="8630" r="8622" t="0"/>
          <a:stretch/>
        </p:blipFill>
        <p:spPr>
          <a:xfrm flipH="1" rot="10800000">
            <a:off x="0" y="8087"/>
            <a:ext cx="3564399" cy="926125"/>
          </a:xfrm>
          <a:prstGeom prst="rect">
            <a:avLst/>
          </a:prstGeom>
          <a:noFill/>
          <a:ln>
            <a:noFill/>
          </a:ln>
        </p:spPr>
      </p:pic>
      <p:sp>
        <p:nvSpPr>
          <p:cNvPr id="246" name="Google Shape;246;p54"/>
          <p:cNvSpPr/>
          <p:nvPr/>
        </p:nvSpPr>
        <p:spPr>
          <a:xfrm>
            <a:off x="2761050" y="588150"/>
            <a:ext cx="3621900" cy="412200"/>
          </a:xfrm>
          <a:prstGeom prst="roundRect">
            <a:avLst>
              <a:gd fmla="val 16667" name="adj"/>
            </a:avLst>
          </a:prstGeom>
          <a:solidFill>
            <a:srgbClr val="6AA84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2800"/>
              <a:buFont typeface="Arial"/>
              <a:buNone/>
            </a:pPr>
            <a:br>
              <a:rPr b="1" lang="en" sz="2000">
                <a:solidFill>
                  <a:srgbClr val="FFFFFF"/>
                </a:solidFill>
              </a:rPr>
            </a:br>
            <a:r>
              <a:rPr b="1" lang="en" sz="2000">
                <a:solidFill>
                  <a:srgbClr val="FFFFFF"/>
                </a:solidFill>
              </a:rPr>
              <a:t>  CONCEPTS</a:t>
            </a:r>
            <a:endParaRPr b="1" sz="2000">
              <a:solidFill>
                <a:srgbClr val="FFFFFF"/>
              </a:solidFill>
            </a:endParaRPr>
          </a:p>
          <a:p>
            <a:pPr indent="0" lvl="0" marL="0" rtl="0" algn="ctr">
              <a:spcBef>
                <a:spcPts val="0"/>
              </a:spcBef>
              <a:spcAft>
                <a:spcPts val="0"/>
              </a:spcAft>
              <a:buNone/>
            </a:pPr>
            <a:r>
              <a:t/>
            </a:r>
            <a:endParaRPr b="1" sz="2000">
              <a:solidFill>
                <a:srgbClr val="FFFFFF"/>
              </a:solidFill>
            </a:endParaRPr>
          </a:p>
        </p:txBody>
      </p:sp>
      <p:sp>
        <p:nvSpPr>
          <p:cNvPr id="247" name="Google Shape;247;p54"/>
          <p:cNvSpPr txBox="1"/>
          <p:nvPr/>
        </p:nvSpPr>
        <p:spPr>
          <a:xfrm>
            <a:off x="5718200" y="2325450"/>
            <a:ext cx="29883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t>Confidence</a:t>
            </a:r>
            <a:endParaRPr b="1" sz="2000"/>
          </a:p>
        </p:txBody>
      </p:sp>
      <p:pic>
        <p:nvPicPr>
          <p:cNvPr id="248" name="Google Shape;248;p54"/>
          <p:cNvPicPr preferRelativeResize="0"/>
          <p:nvPr/>
        </p:nvPicPr>
        <p:blipFill>
          <a:blip r:embed="rId5">
            <a:alphaModFix/>
          </a:blip>
          <a:stretch>
            <a:fillRect/>
          </a:stretch>
        </p:blipFill>
        <p:spPr>
          <a:xfrm>
            <a:off x="2639925" y="1450200"/>
            <a:ext cx="2358400" cy="23584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8">
                                  <p:stCondLst>
                                    <p:cond delay="0"/>
                                  </p:stCondLst>
                                  <p:childTnLst>
                                    <p:set>
                                      <p:cBhvr>
                                        <p:cTn dur="1" fill="hold">
                                          <p:stCondLst>
                                            <p:cond delay="0"/>
                                          </p:stCondLst>
                                        </p:cTn>
                                        <p:tgtEl>
                                          <p:spTgt spid="247"/>
                                        </p:tgtEl>
                                        <p:attrNameLst>
                                          <p:attrName>style.visibility</p:attrName>
                                        </p:attrNameLst>
                                      </p:cBhvr>
                                      <p:to>
                                        <p:strVal val="visible"/>
                                      </p:to>
                                    </p:set>
                                    <p:anim calcmode="lin" valueType="num">
                                      <p:cBhvr additive="base">
                                        <p:cTn dur="1000"/>
                                        <p:tgtEl>
                                          <p:spTgt spid="247"/>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2" presetSubtype="4">
                                  <p:stCondLst>
                                    <p:cond delay="0"/>
                                  </p:stCondLst>
                                  <p:childTnLst>
                                    <p:set>
                                      <p:cBhvr>
                                        <p:cTn dur="1" fill="hold">
                                          <p:stCondLst>
                                            <p:cond delay="0"/>
                                          </p:stCondLst>
                                        </p:cTn>
                                        <p:tgtEl>
                                          <p:spTgt spid="248"/>
                                        </p:tgtEl>
                                        <p:attrNameLst>
                                          <p:attrName>style.visibility</p:attrName>
                                        </p:attrNameLst>
                                      </p:cBhvr>
                                      <p:to>
                                        <p:strVal val="visible"/>
                                      </p:to>
                                    </p:set>
                                    <p:anim calcmode="lin" valueType="num">
                                      <p:cBhvr additive="base">
                                        <p:cTn dur="1000"/>
                                        <p:tgtEl>
                                          <p:spTgt spid="248"/>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pic>
        <p:nvPicPr>
          <p:cNvPr id="253" name="Google Shape;253;p55"/>
          <p:cNvPicPr preferRelativeResize="0"/>
          <p:nvPr/>
        </p:nvPicPr>
        <p:blipFill rotWithShape="1">
          <a:blip r:embed="rId3">
            <a:alphaModFix/>
          </a:blip>
          <a:srcRect b="0" l="0" r="53855" t="0"/>
          <a:stretch/>
        </p:blipFill>
        <p:spPr>
          <a:xfrm>
            <a:off x="8096775" y="0"/>
            <a:ext cx="1047224" cy="1102725"/>
          </a:xfrm>
          <a:prstGeom prst="rect">
            <a:avLst/>
          </a:prstGeom>
          <a:noFill/>
          <a:ln>
            <a:noFill/>
          </a:ln>
        </p:spPr>
      </p:pic>
      <p:pic>
        <p:nvPicPr>
          <p:cNvPr id="254" name="Google Shape;254;p55"/>
          <p:cNvPicPr preferRelativeResize="0"/>
          <p:nvPr/>
        </p:nvPicPr>
        <p:blipFill rotWithShape="1">
          <a:blip r:embed="rId4">
            <a:alphaModFix/>
          </a:blip>
          <a:srcRect b="57237" l="8630" r="8622" t="0"/>
          <a:stretch/>
        </p:blipFill>
        <p:spPr>
          <a:xfrm flipH="1" rot="10800000">
            <a:off x="0" y="8087"/>
            <a:ext cx="3564399" cy="926125"/>
          </a:xfrm>
          <a:prstGeom prst="rect">
            <a:avLst/>
          </a:prstGeom>
          <a:noFill/>
          <a:ln>
            <a:noFill/>
          </a:ln>
        </p:spPr>
      </p:pic>
      <p:sp>
        <p:nvSpPr>
          <p:cNvPr id="255" name="Google Shape;255;p55"/>
          <p:cNvSpPr/>
          <p:nvPr/>
        </p:nvSpPr>
        <p:spPr>
          <a:xfrm>
            <a:off x="2761050" y="588150"/>
            <a:ext cx="3621900" cy="412200"/>
          </a:xfrm>
          <a:prstGeom prst="roundRect">
            <a:avLst>
              <a:gd fmla="val 16667" name="adj"/>
            </a:avLst>
          </a:prstGeom>
          <a:solidFill>
            <a:srgbClr val="6AA84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2800"/>
              <a:buFont typeface="Arial"/>
              <a:buNone/>
            </a:pPr>
            <a:br>
              <a:rPr b="1" lang="en" sz="2000">
                <a:solidFill>
                  <a:srgbClr val="FFFFFF"/>
                </a:solidFill>
              </a:rPr>
            </a:br>
            <a:r>
              <a:rPr b="1" lang="en" sz="2000">
                <a:solidFill>
                  <a:srgbClr val="FFFFFF"/>
                </a:solidFill>
              </a:rPr>
              <a:t>  CONCEPTS</a:t>
            </a:r>
            <a:endParaRPr b="1" sz="2000">
              <a:solidFill>
                <a:srgbClr val="FFFFFF"/>
              </a:solidFill>
            </a:endParaRPr>
          </a:p>
          <a:p>
            <a:pPr indent="0" lvl="0" marL="0" rtl="0" algn="ctr">
              <a:spcBef>
                <a:spcPts val="0"/>
              </a:spcBef>
              <a:spcAft>
                <a:spcPts val="0"/>
              </a:spcAft>
              <a:buNone/>
            </a:pPr>
            <a:r>
              <a:t/>
            </a:r>
            <a:endParaRPr b="1" sz="2000">
              <a:solidFill>
                <a:srgbClr val="FFFFFF"/>
              </a:solidFill>
            </a:endParaRPr>
          </a:p>
        </p:txBody>
      </p:sp>
      <p:sp>
        <p:nvSpPr>
          <p:cNvPr id="256" name="Google Shape;256;p55"/>
          <p:cNvSpPr txBox="1"/>
          <p:nvPr/>
        </p:nvSpPr>
        <p:spPr>
          <a:xfrm>
            <a:off x="5718200" y="2325450"/>
            <a:ext cx="29883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t>Active listening</a:t>
            </a:r>
            <a:endParaRPr b="1" sz="2000"/>
          </a:p>
        </p:txBody>
      </p:sp>
      <p:pic>
        <p:nvPicPr>
          <p:cNvPr id="257" name="Google Shape;257;p55"/>
          <p:cNvPicPr preferRelativeResize="0"/>
          <p:nvPr/>
        </p:nvPicPr>
        <p:blipFill>
          <a:blip r:embed="rId5">
            <a:alphaModFix/>
          </a:blip>
          <a:stretch>
            <a:fillRect/>
          </a:stretch>
        </p:blipFill>
        <p:spPr>
          <a:xfrm>
            <a:off x="1416600" y="1276675"/>
            <a:ext cx="3906625" cy="260265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8">
                                  <p:stCondLst>
                                    <p:cond delay="0"/>
                                  </p:stCondLst>
                                  <p:childTnLst>
                                    <p:set>
                                      <p:cBhvr>
                                        <p:cTn dur="1" fill="hold">
                                          <p:stCondLst>
                                            <p:cond delay="0"/>
                                          </p:stCondLst>
                                        </p:cTn>
                                        <p:tgtEl>
                                          <p:spTgt spid="256"/>
                                        </p:tgtEl>
                                        <p:attrNameLst>
                                          <p:attrName>style.visibility</p:attrName>
                                        </p:attrNameLst>
                                      </p:cBhvr>
                                      <p:to>
                                        <p:strVal val="visible"/>
                                      </p:to>
                                    </p:set>
                                    <p:anim calcmode="lin" valueType="num">
                                      <p:cBhvr additive="base">
                                        <p:cTn dur="1000"/>
                                        <p:tgtEl>
                                          <p:spTgt spid="256"/>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2" presetSubtype="4">
                                  <p:stCondLst>
                                    <p:cond delay="0"/>
                                  </p:stCondLst>
                                  <p:childTnLst>
                                    <p:set>
                                      <p:cBhvr>
                                        <p:cTn dur="1" fill="hold">
                                          <p:stCondLst>
                                            <p:cond delay="0"/>
                                          </p:stCondLst>
                                        </p:cTn>
                                        <p:tgtEl>
                                          <p:spTgt spid="257"/>
                                        </p:tgtEl>
                                        <p:attrNameLst>
                                          <p:attrName>style.visibility</p:attrName>
                                        </p:attrNameLst>
                                      </p:cBhvr>
                                      <p:to>
                                        <p:strVal val="visible"/>
                                      </p:to>
                                    </p:set>
                                    <p:anim calcmode="lin" valueType="num">
                                      <p:cBhvr additive="base">
                                        <p:cTn dur="1000"/>
                                        <p:tgtEl>
                                          <p:spTgt spid="257"/>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pic>
        <p:nvPicPr>
          <p:cNvPr id="262" name="Google Shape;262;p56"/>
          <p:cNvPicPr preferRelativeResize="0"/>
          <p:nvPr/>
        </p:nvPicPr>
        <p:blipFill rotWithShape="1">
          <a:blip r:embed="rId3">
            <a:alphaModFix/>
          </a:blip>
          <a:srcRect b="0" l="0" r="53855" t="0"/>
          <a:stretch/>
        </p:blipFill>
        <p:spPr>
          <a:xfrm>
            <a:off x="8096775" y="0"/>
            <a:ext cx="1047224" cy="1102725"/>
          </a:xfrm>
          <a:prstGeom prst="rect">
            <a:avLst/>
          </a:prstGeom>
          <a:noFill/>
          <a:ln>
            <a:noFill/>
          </a:ln>
        </p:spPr>
      </p:pic>
      <p:pic>
        <p:nvPicPr>
          <p:cNvPr id="263" name="Google Shape;263;p56"/>
          <p:cNvPicPr preferRelativeResize="0"/>
          <p:nvPr/>
        </p:nvPicPr>
        <p:blipFill rotWithShape="1">
          <a:blip r:embed="rId4">
            <a:alphaModFix/>
          </a:blip>
          <a:srcRect b="57237" l="8630" r="8622" t="0"/>
          <a:stretch/>
        </p:blipFill>
        <p:spPr>
          <a:xfrm flipH="1" rot="10800000">
            <a:off x="0" y="8087"/>
            <a:ext cx="3564399" cy="926125"/>
          </a:xfrm>
          <a:prstGeom prst="rect">
            <a:avLst/>
          </a:prstGeom>
          <a:noFill/>
          <a:ln>
            <a:noFill/>
          </a:ln>
        </p:spPr>
      </p:pic>
      <p:sp>
        <p:nvSpPr>
          <p:cNvPr id="264" name="Google Shape;264;p56"/>
          <p:cNvSpPr/>
          <p:nvPr/>
        </p:nvSpPr>
        <p:spPr>
          <a:xfrm>
            <a:off x="2761050" y="588150"/>
            <a:ext cx="3621900" cy="412200"/>
          </a:xfrm>
          <a:prstGeom prst="roundRect">
            <a:avLst>
              <a:gd fmla="val 16667" name="adj"/>
            </a:avLst>
          </a:prstGeom>
          <a:solidFill>
            <a:srgbClr val="6AA84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2800"/>
              <a:buFont typeface="Arial"/>
              <a:buNone/>
            </a:pPr>
            <a:br>
              <a:rPr b="1" lang="en" sz="2000">
                <a:solidFill>
                  <a:srgbClr val="FFFFFF"/>
                </a:solidFill>
              </a:rPr>
            </a:br>
            <a:r>
              <a:rPr b="1" lang="en" sz="2000">
                <a:solidFill>
                  <a:srgbClr val="FFFFFF"/>
                </a:solidFill>
              </a:rPr>
              <a:t>  CONCEPTS</a:t>
            </a:r>
            <a:endParaRPr b="1" sz="2000">
              <a:solidFill>
                <a:srgbClr val="FFFFFF"/>
              </a:solidFill>
            </a:endParaRPr>
          </a:p>
          <a:p>
            <a:pPr indent="0" lvl="0" marL="0" rtl="0" algn="ctr">
              <a:spcBef>
                <a:spcPts val="0"/>
              </a:spcBef>
              <a:spcAft>
                <a:spcPts val="0"/>
              </a:spcAft>
              <a:buNone/>
            </a:pPr>
            <a:r>
              <a:t/>
            </a:r>
            <a:endParaRPr b="1" sz="2000">
              <a:solidFill>
                <a:srgbClr val="FFFFFF"/>
              </a:solidFill>
            </a:endParaRPr>
          </a:p>
        </p:txBody>
      </p:sp>
      <p:sp>
        <p:nvSpPr>
          <p:cNvPr id="265" name="Google Shape;265;p56"/>
          <p:cNvSpPr txBox="1"/>
          <p:nvPr/>
        </p:nvSpPr>
        <p:spPr>
          <a:xfrm>
            <a:off x="5718200" y="2325450"/>
            <a:ext cx="29883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t>Positive attitude</a:t>
            </a:r>
            <a:endParaRPr b="1" sz="2000"/>
          </a:p>
        </p:txBody>
      </p:sp>
      <p:pic>
        <p:nvPicPr>
          <p:cNvPr id="266" name="Google Shape;266;p56"/>
          <p:cNvPicPr preferRelativeResize="0"/>
          <p:nvPr/>
        </p:nvPicPr>
        <p:blipFill>
          <a:blip r:embed="rId5">
            <a:alphaModFix/>
          </a:blip>
          <a:stretch>
            <a:fillRect/>
          </a:stretch>
        </p:blipFill>
        <p:spPr>
          <a:xfrm>
            <a:off x="1391800" y="1305513"/>
            <a:ext cx="3801275" cy="253247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8">
                                  <p:stCondLst>
                                    <p:cond delay="0"/>
                                  </p:stCondLst>
                                  <p:childTnLst>
                                    <p:set>
                                      <p:cBhvr>
                                        <p:cTn dur="1" fill="hold">
                                          <p:stCondLst>
                                            <p:cond delay="0"/>
                                          </p:stCondLst>
                                        </p:cTn>
                                        <p:tgtEl>
                                          <p:spTgt spid="265"/>
                                        </p:tgtEl>
                                        <p:attrNameLst>
                                          <p:attrName>style.visibility</p:attrName>
                                        </p:attrNameLst>
                                      </p:cBhvr>
                                      <p:to>
                                        <p:strVal val="visible"/>
                                      </p:to>
                                    </p:set>
                                    <p:anim calcmode="lin" valueType="num">
                                      <p:cBhvr additive="base">
                                        <p:cTn dur="1000"/>
                                        <p:tgtEl>
                                          <p:spTgt spid="265"/>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2" presetSubtype="4">
                                  <p:stCondLst>
                                    <p:cond delay="0"/>
                                  </p:stCondLst>
                                  <p:childTnLst>
                                    <p:set>
                                      <p:cBhvr>
                                        <p:cTn dur="1" fill="hold">
                                          <p:stCondLst>
                                            <p:cond delay="0"/>
                                          </p:stCondLst>
                                        </p:cTn>
                                        <p:tgtEl>
                                          <p:spTgt spid="266"/>
                                        </p:tgtEl>
                                        <p:attrNameLst>
                                          <p:attrName>style.visibility</p:attrName>
                                        </p:attrNameLst>
                                      </p:cBhvr>
                                      <p:to>
                                        <p:strVal val="visible"/>
                                      </p:to>
                                    </p:set>
                                    <p:anim calcmode="lin" valueType="num">
                                      <p:cBhvr additive="base">
                                        <p:cTn dur="1000"/>
                                        <p:tgtEl>
                                          <p:spTgt spid="266"/>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pic>
        <p:nvPicPr>
          <p:cNvPr id="271" name="Google Shape;271;p57"/>
          <p:cNvPicPr preferRelativeResize="0"/>
          <p:nvPr/>
        </p:nvPicPr>
        <p:blipFill rotWithShape="1">
          <a:blip r:embed="rId3">
            <a:alphaModFix/>
          </a:blip>
          <a:srcRect b="0" l="0" r="53855" t="0"/>
          <a:stretch/>
        </p:blipFill>
        <p:spPr>
          <a:xfrm>
            <a:off x="8096775" y="0"/>
            <a:ext cx="1047224" cy="1102725"/>
          </a:xfrm>
          <a:prstGeom prst="rect">
            <a:avLst/>
          </a:prstGeom>
          <a:noFill/>
          <a:ln>
            <a:noFill/>
          </a:ln>
        </p:spPr>
      </p:pic>
      <p:pic>
        <p:nvPicPr>
          <p:cNvPr id="272" name="Google Shape;272;p57"/>
          <p:cNvPicPr preferRelativeResize="0"/>
          <p:nvPr/>
        </p:nvPicPr>
        <p:blipFill rotWithShape="1">
          <a:blip r:embed="rId4">
            <a:alphaModFix/>
          </a:blip>
          <a:srcRect b="57237" l="8630" r="8622" t="0"/>
          <a:stretch/>
        </p:blipFill>
        <p:spPr>
          <a:xfrm flipH="1" rot="10800000">
            <a:off x="0" y="8087"/>
            <a:ext cx="3564399" cy="926125"/>
          </a:xfrm>
          <a:prstGeom prst="rect">
            <a:avLst/>
          </a:prstGeom>
          <a:noFill/>
          <a:ln>
            <a:noFill/>
          </a:ln>
        </p:spPr>
      </p:pic>
      <p:sp>
        <p:nvSpPr>
          <p:cNvPr id="273" name="Google Shape;273;p57"/>
          <p:cNvSpPr/>
          <p:nvPr/>
        </p:nvSpPr>
        <p:spPr>
          <a:xfrm>
            <a:off x="2761050" y="588150"/>
            <a:ext cx="3621900" cy="412200"/>
          </a:xfrm>
          <a:prstGeom prst="roundRect">
            <a:avLst>
              <a:gd fmla="val 16667" name="adj"/>
            </a:avLst>
          </a:prstGeom>
          <a:solidFill>
            <a:srgbClr val="6AA84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2800"/>
              <a:buFont typeface="Arial"/>
              <a:buNone/>
            </a:pPr>
            <a:br>
              <a:rPr b="1" lang="en" sz="2000">
                <a:solidFill>
                  <a:srgbClr val="FFFFFF"/>
                </a:solidFill>
              </a:rPr>
            </a:br>
            <a:r>
              <a:rPr b="1" lang="en" sz="2000">
                <a:solidFill>
                  <a:srgbClr val="FFFFFF"/>
                </a:solidFill>
              </a:rPr>
              <a:t>  CONCEPTS</a:t>
            </a:r>
            <a:endParaRPr b="1" sz="2000">
              <a:solidFill>
                <a:srgbClr val="FFFFFF"/>
              </a:solidFill>
            </a:endParaRPr>
          </a:p>
          <a:p>
            <a:pPr indent="0" lvl="0" marL="0" rtl="0" algn="ctr">
              <a:spcBef>
                <a:spcPts val="0"/>
              </a:spcBef>
              <a:spcAft>
                <a:spcPts val="0"/>
              </a:spcAft>
              <a:buNone/>
            </a:pPr>
            <a:r>
              <a:t/>
            </a:r>
            <a:endParaRPr b="1" sz="2000">
              <a:solidFill>
                <a:srgbClr val="FFFFFF"/>
              </a:solidFill>
            </a:endParaRPr>
          </a:p>
        </p:txBody>
      </p:sp>
      <p:sp>
        <p:nvSpPr>
          <p:cNvPr id="274" name="Google Shape;274;p57"/>
          <p:cNvSpPr txBox="1"/>
          <p:nvPr/>
        </p:nvSpPr>
        <p:spPr>
          <a:xfrm>
            <a:off x="5718200" y="2325450"/>
            <a:ext cx="29883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t>Politeness</a:t>
            </a:r>
            <a:endParaRPr b="1" sz="2000"/>
          </a:p>
        </p:txBody>
      </p:sp>
      <p:pic>
        <p:nvPicPr>
          <p:cNvPr id="275" name="Google Shape;275;p57"/>
          <p:cNvPicPr preferRelativeResize="0"/>
          <p:nvPr/>
        </p:nvPicPr>
        <p:blipFill>
          <a:blip r:embed="rId5">
            <a:alphaModFix/>
          </a:blip>
          <a:stretch>
            <a:fillRect/>
          </a:stretch>
        </p:blipFill>
        <p:spPr>
          <a:xfrm>
            <a:off x="1652075" y="1206950"/>
            <a:ext cx="3411999" cy="272959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8">
                                  <p:stCondLst>
                                    <p:cond delay="0"/>
                                  </p:stCondLst>
                                  <p:childTnLst>
                                    <p:set>
                                      <p:cBhvr>
                                        <p:cTn dur="1" fill="hold">
                                          <p:stCondLst>
                                            <p:cond delay="0"/>
                                          </p:stCondLst>
                                        </p:cTn>
                                        <p:tgtEl>
                                          <p:spTgt spid="274"/>
                                        </p:tgtEl>
                                        <p:attrNameLst>
                                          <p:attrName>style.visibility</p:attrName>
                                        </p:attrNameLst>
                                      </p:cBhvr>
                                      <p:to>
                                        <p:strVal val="visible"/>
                                      </p:to>
                                    </p:set>
                                    <p:anim calcmode="lin" valueType="num">
                                      <p:cBhvr additive="base">
                                        <p:cTn dur="1000"/>
                                        <p:tgtEl>
                                          <p:spTgt spid="274"/>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2" presetSubtype="4">
                                  <p:stCondLst>
                                    <p:cond delay="0"/>
                                  </p:stCondLst>
                                  <p:childTnLst>
                                    <p:set>
                                      <p:cBhvr>
                                        <p:cTn dur="1" fill="hold">
                                          <p:stCondLst>
                                            <p:cond delay="0"/>
                                          </p:stCondLst>
                                        </p:cTn>
                                        <p:tgtEl>
                                          <p:spTgt spid="275"/>
                                        </p:tgtEl>
                                        <p:attrNameLst>
                                          <p:attrName>style.visibility</p:attrName>
                                        </p:attrNameLst>
                                      </p:cBhvr>
                                      <p:to>
                                        <p:strVal val="visible"/>
                                      </p:to>
                                    </p:set>
                                    <p:anim calcmode="lin" valueType="num">
                                      <p:cBhvr additive="base">
                                        <p:cTn dur="1000"/>
                                        <p:tgtEl>
                                          <p:spTgt spid="275"/>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pic>
        <p:nvPicPr>
          <p:cNvPr id="280" name="Google Shape;280;p58"/>
          <p:cNvPicPr preferRelativeResize="0"/>
          <p:nvPr/>
        </p:nvPicPr>
        <p:blipFill rotWithShape="1">
          <a:blip r:embed="rId3">
            <a:alphaModFix/>
          </a:blip>
          <a:srcRect b="0" l="0" r="53855" t="0"/>
          <a:stretch/>
        </p:blipFill>
        <p:spPr>
          <a:xfrm>
            <a:off x="8096775" y="0"/>
            <a:ext cx="1047224" cy="1102725"/>
          </a:xfrm>
          <a:prstGeom prst="rect">
            <a:avLst/>
          </a:prstGeom>
          <a:noFill/>
          <a:ln>
            <a:noFill/>
          </a:ln>
        </p:spPr>
      </p:pic>
      <p:pic>
        <p:nvPicPr>
          <p:cNvPr id="281" name="Google Shape;281;p58"/>
          <p:cNvPicPr preferRelativeResize="0"/>
          <p:nvPr/>
        </p:nvPicPr>
        <p:blipFill rotWithShape="1">
          <a:blip r:embed="rId4">
            <a:alphaModFix/>
          </a:blip>
          <a:srcRect b="57237" l="8630" r="8622" t="0"/>
          <a:stretch/>
        </p:blipFill>
        <p:spPr>
          <a:xfrm flipH="1" rot="10800000">
            <a:off x="0" y="8087"/>
            <a:ext cx="3564399" cy="926125"/>
          </a:xfrm>
          <a:prstGeom prst="rect">
            <a:avLst/>
          </a:prstGeom>
          <a:noFill/>
          <a:ln>
            <a:noFill/>
          </a:ln>
        </p:spPr>
      </p:pic>
      <p:sp>
        <p:nvSpPr>
          <p:cNvPr id="282" name="Google Shape;282;p58"/>
          <p:cNvSpPr/>
          <p:nvPr/>
        </p:nvSpPr>
        <p:spPr>
          <a:xfrm>
            <a:off x="2761050" y="588150"/>
            <a:ext cx="3621900" cy="412200"/>
          </a:xfrm>
          <a:prstGeom prst="roundRect">
            <a:avLst>
              <a:gd fmla="val 16667" name="adj"/>
            </a:avLst>
          </a:prstGeom>
          <a:solidFill>
            <a:srgbClr val="6AA84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2800"/>
              <a:buFont typeface="Arial"/>
              <a:buNone/>
            </a:pPr>
            <a:br>
              <a:rPr b="1" lang="en" sz="2000">
                <a:solidFill>
                  <a:srgbClr val="FFFFFF"/>
                </a:solidFill>
              </a:rPr>
            </a:br>
            <a:r>
              <a:rPr b="1" lang="en" sz="2000">
                <a:solidFill>
                  <a:srgbClr val="FFFFFF"/>
                </a:solidFill>
              </a:rPr>
              <a:t>  CONCEPTS</a:t>
            </a:r>
            <a:endParaRPr b="1" sz="2000">
              <a:solidFill>
                <a:srgbClr val="FFFFFF"/>
              </a:solidFill>
            </a:endParaRPr>
          </a:p>
          <a:p>
            <a:pPr indent="0" lvl="0" marL="0" rtl="0" algn="ctr">
              <a:spcBef>
                <a:spcPts val="0"/>
              </a:spcBef>
              <a:spcAft>
                <a:spcPts val="0"/>
              </a:spcAft>
              <a:buNone/>
            </a:pPr>
            <a:r>
              <a:t/>
            </a:r>
            <a:endParaRPr b="1" sz="2000">
              <a:solidFill>
                <a:srgbClr val="FFFFFF"/>
              </a:solidFill>
            </a:endParaRPr>
          </a:p>
        </p:txBody>
      </p:sp>
      <p:sp>
        <p:nvSpPr>
          <p:cNvPr id="283" name="Google Shape;283;p58"/>
          <p:cNvSpPr txBox="1"/>
          <p:nvPr/>
        </p:nvSpPr>
        <p:spPr>
          <a:xfrm>
            <a:off x="5718200" y="2325450"/>
            <a:ext cx="29883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t>Honesty</a:t>
            </a:r>
            <a:endParaRPr b="1" sz="2000"/>
          </a:p>
        </p:txBody>
      </p:sp>
      <p:pic>
        <p:nvPicPr>
          <p:cNvPr id="284" name="Google Shape;284;p58"/>
          <p:cNvPicPr preferRelativeResize="0"/>
          <p:nvPr/>
        </p:nvPicPr>
        <p:blipFill>
          <a:blip r:embed="rId5">
            <a:alphaModFix/>
          </a:blip>
          <a:stretch>
            <a:fillRect/>
          </a:stretch>
        </p:blipFill>
        <p:spPr>
          <a:xfrm>
            <a:off x="2761050" y="1202325"/>
            <a:ext cx="2608650" cy="26086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8">
                                  <p:stCondLst>
                                    <p:cond delay="0"/>
                                  </p:stCondLst>
                                  <p:childTnLst>
                                    <p:set>
                                      <p:cBhvr>
                                        <p:cTn dur="1" fill="hold">
                                          <p:stCondLst>
                                            <p:cond delay="0"/>
                                          </p:stCondLst>
                                        </p:cTn>
                                        <p:tgtEl>
                                          <p:spTgt spid="283"/>
                                        </p:tgtEl>
                                        <p:attrNameLst>
                                          <p:attrName>style.visibility</p:attrName>
                                        </p:attrNameLst>
                                      </p:cBhvr>
                                      <p:to>
                                        <p:strVal val="visible"/>
                                      </p:to>
                                    </p:set>
                                    <p:anim calcmode="lin" valueType="num">
                                      <p:cBhvr additive="base">
                                        <p:cTn dur="1000"/>
                                        <p:tgtEl>
                                          <p:spTgt spid="283"/>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2" presetSubtype="4">
                                  <p:stCondLst>
                                    <p:cond delay="0"/>
                                  </p:stCondLst>
                                  <p:childTnLst>
                                    <p:set>
                                      <p:cBhvr>
                                        <p:cTn dur="1" fill="hold">
                                          <p:stCondLst>
                                            <p:cond delay="0"/>
                                          </p:stCondLst>
                                        </p:cTn>
                                        <p:tgtEl>
                                          <p:spTgt spid="284"/>
                                        </p:tgtEl>
                                        <p:attrNameLst>
                                          <p:attrName>style.visibility</p:attrName>
                                        </p:attrNameLst>
                                      </p:cBhvr>
                                      <p:to>
                                        <p:strVal val="visible"/>
                                      </p:to>
                                    </p:set>
                                    <p:anim calcmode="lin" valueType="num">
                                      <p:cBhvr additive="base">
                                        <p:cTn dur="1000"/>
                                        <p:tgtEl>
                                          <p:spTgt spid="284"/>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pic>
        <p:nvPicPr>
          <p:cNvPr id="289" name="Google Shape;289;p59"/>
          <p:cNvPicPr preferRelativeResize="0"/>
          <p:nvPr/>
        </p:nvPicPr>
        <p:blipFill rotWithShape="1">
          <a:blip r:embed="rId3">
            <a:alphaModFix/>
          </a:blip>
          <a:srcRect b="0" l="0" r="53855" t="0"/>
          <a:stretch/>
        </p:blipFill>
        <p:spPr>
          <a:xfrm>
            <a:off x="8096775" y="0"/>
            <a:ext cx="1047224" cy="1102725"/>
          </a:xfrm>
          <a:prstGeom prst="rect">
            <a:avLst/>
          </a:prstGeom>
          <a:noFill/>
          <a:ln>
            <a:noFill/>
          </a:ln>
        </p:spPr>
      </p:pic>
      <p:pic>
        <p:nvPicPr>
          <p:cNvPr id="290" name="Google Shape;290;p59"/>
          <p:cNvPicPr preferRelativeResize="0"/>
          <p:nvPr/>
        </p:nvPicPr>
        <p:blipFill rotWithShape="1">
          <a:blip r:embed="rId4">
            <a:alphaModFix/>
          </a:blip>
          <a:srcRect b="57237" l="8630" r="8622" t="0"/>
          <a:stretch/>
        </p:blipFill>
        <p:spPr>
          <a:xfrm flipH="1" rot="10800000">
            <a:off x="0" y="8087"/>
            <a:ext cx="3564399" cy="926125"/>
          </a:xfrm>
          <a:prstGeom prst="rect">
            <a:avLst/>
          </a:prstGeom>
          <a:noFill/>
          <a:ln>
            <a:noFill/>
          </a:ln>
        </p:spPr>
      </p:pic>
      <p:sp>
        <p:nvSpPr>
          <p:cNvPr id="291" name="Google Shape;291;p59"/>
          <p:cNvSpPr/>
          <p:nvPr/>
        </p:nvSpPr>
        <p:spPr>
          <a:xfrm>
            <a:off x="2761050" y="588150"/>
            <a:ext cx="3621900" cy="412200"/>
          </a:xfrm>
          <a:prstGeom prst="roundRect">
            <a:avLst>
              <a:gd fmla="val 16667" name="adj"/>
            </a:avLst>
          </a:prstGeom>
          <a:solidFill>
            <a:srgbClr val="6AA84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2800"/>
              <a:buFont typeface="Arial"/>
              <a:buNone/>
            </a:pPr>
            <a:br>
              <a:rPr b="1" lang="en" sz="2000">
                <a:solidFill>
                  <a:srgbClr val="FFFFFF"/>
                </a:solidFill>
              </a:rPr>
            </a:br>
            <a:r>
              <a:rPr b="1" lang="en" sz="2000">
                <a:solidFill>
                  <a:srgbClr val="FFFFFF"/>
                </a:solidFill>
              </a:rPr>
              <a:t>  CONCEPTS</a:t>
            </a:r>
            <a:endParaRPr b="1" sz="2000">
              <a:solidFill>
                <a:srgbClr val="FFFFFF"/>
              </a:solidFill>
            </a:endParaRPr>
          </a:p>
          <a:p>
            <a:pPr indent="0" lvl="0" marL="0" rtl="0" algn="ctr">
              <a:spcBef>
                <a:spcPts val="0"/>
              </a:spcBef>
              <a:spcAft>
                <a:spcPts val="0"/>
              </a:spcAft>
              <a:buNone/>
            </a:pPr>
            <a:r>
              <a:t/>
            </a:r>
            <a:endParaRPr b="1" sz="2000">
              <a:solidFill>
                <a:srgbClr val="FFFFFF"/>
              </a:solidFill>
            </a:endParaRPr>
          </a:p>
        </p:txBody>
      </p:sp>
      <p:sp>
        <p:nvSpPr>
          <p:cNvPr id="292" name="Google Shape;292;p59"/>
          <p:cNvSpPr txBox="1"/>
          <p:nvPr/>
        </p:nvSpPr>
        <p:spPr>
          <a:xfrm>
            <a:off x="2379625" y="1000350"/>
            <a:ext cx="51684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t>What are the 5 top interview techniques?</a:t>
            </a:r>
            <a:endParaRPr b="1" sz="2000"/>
          </a:p>
        </p:txBody>
      </p:sp>
      <p:sp>
        <p:nvSpPr>
          <p:cNvPr id="293" name="Google Shape;293;p59"/>
          <p:cNvSpPr txBox="1"/>
          <p:nvPr/>
        </p:nvSpPr>
        <p:spPr>
          <a:xfrm>
            <a:off x="2135175" y="1970600"/>
            <a:ext cx="5961600" cy="14160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SzPts val="1600"/>
              <a:buChar char="●"/>
            </a:pPr>
            <a:r>
              <a:rPr lang="en" sz="1600"/>
              <a:t>Make a good first impression.</a:t>
            </a:r>
            <a:endParaRPr sz="1600"/>
          </a:p>
          <a:p>
            <a:pPr indent="-330200" lvl="0" marL="457200" rtl="0" algn="l">
              <a:spcBef>
                <a:spcPts val="0"/>
              </a:spcBef>
              <a:spcAft>
                <a:spcPts val="0"/>
              </a:spcAft>
              <a:buSzPts val="1600"/>
              <a:buChar char="●"/>
            </a:pPr>
            <a:r>
              <a:rPr lang="en" sz="1600"/>
              <a:t>Dress appropriately.</a:t>
            </a:r>
            <a:endParaRPr sz="1600"/>
          </a:p>
          <a:p>
            <a:pPr indent="-330200" lvl="0" marL="457200" rtl="0" algn="l">
              <a:spcBef>
                <a:spcPts val="0"/>
              </a:spcBef>
              <a:spcAft>
                <a:spcPts val="0"/>
              </a:spcAft>
              <a:buSzPts val="1600"/>
              <a:buChar char="●"/>
            </a:pPr>
            <a:r>
              <a:rPr lang="en" sz="1600"/>
              <a:t>Improve your interview skills.</a:t>
            </a:r>
            <a:endParaRPr sz="1600"/>
          </a:p>
          <a:p>
            <a:pPr indent="-330200" lvl="0" marL="457200" rtl="0" algn="l">
              <a:spcBef>
                <a:spcPts val="0"/>
              </a:spcBef>
              <a:spcAft>
                <a:spcPts val="0"/>
              </a:spcAft>
              <a:buSzPts val="1600"/>
              <a:buChar char="●"/>
            </a:pPr>
            <a:r>
              <a:rPr lang="en" sz="1600"/>
              <a:t>Use the STAR technique to answer questions.</a:t>
            </a:r>
            <a:endParaRPr sz="1600"/>
          </a:p>
          <a:p>
            <a:pPr indent="-330200" lvl="0" marL="457200" rtl="0" algn="l">
              <a:spcBef>
                <a:spcPts val="0"/>
              </a:spcBef>
              <a:spcAft>
                <a:spcPts val="0"/>
              </a:spcAft>
              <a:buSzPts val="1600"/>
              <a:buChar char="●"/>
            </a:pPr>
            <a:r>
              <a:rPr lang="en" sz="1600"/>
              <a:t>Express gratitude after the interview.</a:t>
            </a:r>
            <a:endParaRPr sz="16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8">
                                  <p:stCondLst>
                                    <p:cond delay="0"/>
                                  </p:stCondLst>
                                  <p:childTnLst>
                                    <p:set>
                                      <p:cBhvr>
                                        <p:cTn dur="1" fill="hold">
                                          <p:stCondLst>
                                            <p:cond delay="0"/>
                                          </p:stCondLst>
                                        </p:cTn>
                                        <p:tgtEl>
                                          <p:spTgt spid="292"/>
                                        </p:tgtEl>
                                        <p:attrNameLst>
                                          <p:attrName>style.visibility</p:attrName>
                                        </p:attrNameLst>
                                      </p:cBhvr>
                                      <p:to>
                                        <p:strVal val="visible"/>
                                      </p:to>
                                    </p:set>
                                    <p:anim calcmode="lin" valueType="num">
                                      <p:cBhvr additive="base">
                                        <p:cTn dur="1000"/>
                                        <p:tgtEl>
                                          <p:spTgt spid="292"/>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2" presetSubtype="4">
                                  <p:stCondLst>
                                    <p:cond delay="0"/>
                                  </p:stCondLst>
                                  <p:childTnLst>
                                    <p:set>
                                      <p:cBhvr>
                                        <p:cTn dur="1" fill="hold">
                                          <p:stCondLst>
                                            <p:cond delay="0"/>
                                          </p:stCondLst>
                                        </p:cTn>
                                        <p:tgtEl>
                                          <p:spTgt spid="293"/>
                                        </p:tgtEl>
                                        <p:attrNameLst>
                                          <p:attrName>style.visibility</p:attrName>
                                        </p:attrNameLst>
                                      </p:cBhvr>
                                      <p:to>
                                        <p:strVal val="visible"/>
                                      </p:to>
                                    </p:set>
                                    <p:anim calcmode="lin" valueType="num">
                                      <p:cBhvr additive="base">
                                        <p:cTn dur="1000"/>
                                        <p:tgtEl>
                                          <p:spTgt spid="293"/>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pic>
        <p:nvPicPr>
          <p:cNvPr id="298" name="Google Shape;298;p60"/>
          <p:cNvPicPr preferRelativeResize="0"/>
          <p:nvPr/>
        </p:nvPicPr>
        <p:blipFill rotWithShape="1">
          <a:blip r:embed="rId3">
            <a:alphaModFix/>
          </a:blip>
          <a:srcRect b="0" l="0" r="53855" t="0"/>
          <a:stretch/>
        </p:blipFill>
        <p:spPr>
          <a:xfrm>
            <a:off x="8096775" y="0"/>
            <a:ext cx="1047224" cy="1102725"/>
          </a:xfrm>
          <a:prstGeom prst="rect">
            <a:avLst/>
          </a:prstGeom>
          <a:noFill/>
          <a:ln>
            <a:noFill/>
          </a:ln>
        </p:spPr>
      </p:pic>
      <p:pic>
        <p:nvPicPr>
          <p:cNvPr id="299" name="Google Shape;299;p60"/>
          <p:cNvPicPr preferRelativeResize="0"/>
          <p:nvPr/>
        </p:nvPicPr>
        <p:blipFill rotWithShape="1">
          <a:blip r:embed="rId4">
            <a:alphaModFix/>
          </a:blip>
          <a:srcRect b="57237" l="8630" r="8622" t="0"/>
          <a:stretch/>
        </p:blipFill>
        <p:spPr>
          <a:xfrm flipH="1" rot="10800000">
            <a:off x="0" y="8087"/>
            <a:ext cx="3564399" cy="926125"/>
          </a:xfrm>
          <a:prstGeom prst="rect">
            <a:avLst/>
          </a:prstGeom>
          <a:noFill/>
          <a:ln>
            <a:noFill/>
          </a:ln>
        </p:spPr>
      </p:pic>
      <p:sp>
        <p:nvSpPr>
          <p:cNvPr id="300" name="Google Shape;300;p60"/>
          <p:cNvSpPr/>
          <p:nvPr/>
        </p:nvSpPr>
        <p:spPr>
          <a:xfrm>
            <a:off x="2761050" y="588150"/>
            <a:ext cx="3621900" cy="412200"/>
          </a:xfrm>
          <a:prstGeom prst="roundRect">
            <a:avLst>
              <a:gd fmla="val 16667" name="adj"/>
            </a:avLst>
          </a:prstGeom>
          <a:solidFill>
            <a:srgbClr val="6AA84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2800"/>
              <a:buFont typeface="Arial"/>
              <a:buNone/>
            </a:pPr>
            <a:br>
              <a:rPr b="1" lang="en" sz="2000">
                <a:solidFill>
                  <a:srgbClr val="FFFFFF"/>
                </a:solidFill>
              </a:rPr>
            </a:br>
            <a:r>
              <a:rPr b="1" lang="en" sz="2000">
                <a:solidFill>
                  <a:srgbClr val="FFFFFF"/>
                </a:solidFill>
              </a:rPr>
              <a:t>  CONCEPTS</a:t>
            </a:r>
            <a:endParaRPr b="1" sz="2000">
              <a:solidFill>
                <a:srgbClr val="FFFFFF"/>
              </a:solidFill>
            </a:endParaRPr>
          </a:p>
          <a:p>
            <a:pPr indent="0" lvl="0" marL="0" rtl="0" algn="ctr">
              <a:spcBef>
                <a:spcPts val="0"/>
              </a:spcBef>
              <a:spcAft>
                <a:spcPts val="0"/>
              </a:spcAft>
              <a:buNone/>
            </a:pPr>
            <a:r>
              <a:t/>
            </a:r>
            <a:endParaRPr b="1" sz="2000">
              <a:solidFill>
                <a:srgbClr val="FFFFFF"/>
              </a:solidFill>
            </a:endParaRPr>
          </a:p>
        </p:txBody>
      </p:sp>
      <p:sp>
        <p:nvSpPr>
          <p:cNvPr id="301" name="Google Shape;301;p60"/>
          <p:cNvSpPr txBox="1"/>
          <p:nvPr/>
        </p:nvSpPr>
        <p:spPr>
          <a:xfrm>
            <a:off x="5403775" y="2325450"/>
            <a:ext cx="33027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t>What is the STAR method when interviewing?</a:t>
            </a:r>
            <a:endParaRPr b="1" sz="2000"/>
          </a:p>
        </p:txBody>
      </p:sp>
      <p:pic>
        <p:nvPicPr>
          <p:cNvPr id="302" name="Google Shape;302;p60"/>
          <p:cNvPicPr preferRelativeResize="0"/>
          <p:nvPr/>
        </p:nvPicPr>
        <p:blipFill>
          <a:blip r:embed="rId5">
            <a:alphaModFix/>
          </a:blip>
          <a:stretch>
            <a:fillRect/>
          </a:stretch>
        </p:blipFill>
        <p:spPr>
          <a:xfrm>
            <a:off x="2222200" y="1267425"/>
            <a:ext cx="2608650" cy="26086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8">
                                  <p:stCondLst>
                                    <p:cond delay="0"/>
                                  </p:stCondLst>
                                  <p:childTnLst>
                                    <p:set>
                                      <p:cBhvr>
                                        <p:cTn dur="1" fill="hold">
                                          <p:stCondLst>
                                            <p:cond delay="0"/>
                                          </p:stCondLst>
                                        </p:cTn>
                                        <p:tgtEl>
                                          <p:spTgt spid="301"/>
                                        </p:tgtEl>
                                        <p:attrNameLst>
                                          <p:attrName>style.visibility</p:attrName>
                                        </p:attrNameLst>
                                      </p:cBhvr>
                                      <p:to>
                                        <p:strVal val="visible"/>
                                      </p:to>
                                    </p:set>
                                    <p:anim calcmode="lin" valueType="num">
                                      <p:cBhvr additive="base">
                                        <p:cTn dur="1000"/>
                                        <p:tgtEl>
                                          <p:spTgt spid="301"/>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2" presetSubtype="4">
                                  <p:stCondLst>
                                    <p:cond delay="0"/>
                                  </p:stCondLst>
                                  <p:childTnLst>
                                    <p:set>
                                      <p:cBhvr>
                                        <p:cTn dur="1" fill="hold">
                                          <p:stCondLst>
                                            <p:cond delay="0"/>
                                          </p:stCondLst>
                                        </p:cTn>
                                        <p:tgtEl>
                                          <p:spTgt spid="302"/>
                                        </p:tgtEl>
                                        <p:attrNameLst>
                                          <p:attrName>style.visibility</p:attrName>
                                        </p:attrNameLst>
                                      </p:cBhvr>
                                      <p:to>
                                        <p:strVal val="visible"/>
                                      </p:to>
                                    </p:set>
                                    <p:anim calcmode="lin" valueType="num">
                                      <p:cBhvr additive="base">
                                        <p:cTn dur="1000"/>
                                        <p:tgtEl>
                                          <p:spTgt spid="302"/>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pic>
        <p:nvPicPr>
          <p:cNvPr id="307" name="Google Shape;307;p61"/>
          <p:cNvPicPr preferRelativeResize="0"/>
          <p:nvPr/>
        </p:nvPicPr>
        <p:blipFill rotWithShape="1">
          <a:blip r:embed="rId3">
            <a:alphaModFix/>
          </a:blip>
          <a:srcRect b="0" l="0" r="53855" t="0"/>
          <a:stretch/>
        </p:blipFill>
        <p:spPr>
          <a:xfrm>
            <a:off x="8096775" y="0"/>
            <a:ext cx="1047224" cy="1102725"/>
          </a:xfrm>
          <a:prstGeom prst="rect">
            <a:avLst/>
          </a:prstGeom>
          <a:noFill/>
          <a:ln>
            <a:noFill/>
          </a:ln>
        </p:spPr>
      </p:pic>
      <p:pic>
        <p:nvPicPr>
          <p:cNvPr id="308" name="Google Shape;308;p61"/>
          <p:cNvPicPr preferRelativeResize="0"/>
          <p:nvPr/>
        </p:nvPicPr>
        <p:blipFill rotWithShape="1">
          <a:blip r:embed="rId4">
            <a:alphaModFix/>
          </a:blip>
          <a:srcRect b="57237" l="8630" r="8622" t="0"/>
          <a:stretch/>
        </p:blipFill>
        <p:spPr>
          <a:xfrm flipH="1" rot="10800000">
            <a:off x="0" y="8087"/>
            <a:ext cx="3564399" cy="926125"/>
          </a:xfrm>
          <a:prstGeom prst="rect">
            <a:avLst/>
          </a:prstGeom>
          <a:noFill/>
          <a:ln>
            <a:noFill/>
          </a:ln>
        </p:spPr>
      </p:pic>
      <p:sp>
        <p:nvSpPr>
          <p:cNvPr id="309" name="Google Shape;309;p61"/>
          <p:cNvSpPr/>
          <p:nvPr/>
        </p:nvSpPr>
        <p:spPr>
          <a:xfrm>
            <a:off x="2761050" y="588150"/>
            <a:ext cx="3621900" cy="412200"/>
          </a:xfrm>
          <a:prstGeom prst="roundRect">
            <a:avLst>
              <a:gd fmla="val 16667" name="adj"/>
            </a:avLst>
          </a:prstGeom>
          <a:solidFill>
            <a:srgbClr val="6AA84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2800"/>
              <a:buFont typeface="Arial"/>
              <a:buNone/>
            </a:pPr>
            <a:br>
              <a:rPr b="1" lang="en" sz="2000">
                <a:solidFill>
                  <a:srgbClr val="FFFFFF"/>
                </a:solidFill>
              </a:rPr>
            </a:br>
            <a:r>
              <a:rPr b="1" lang="en" sz="2000">
                <a:solidFill>
                  <a:srgbClr val="FFFFFF"/>
                </a:solidFill>
              </a:rPr>
              <a:t>  CONCEPTS</a:t>
            </a:r>
            <a:endParaRPr b="1" sz="2000">
              <a:solidFill>
                <a:srgbClr val="FFFFFF"/>
              </a:solidFill>
            </a:endParaRPr>
          </a:p>
          <a:p>
            <a:pPr indent="0" lvl="0" marL="0" rtl="0" algn="ctr">
              <a:spcBef>
                <a:spcPts val="0"/>
              </a:spcBef>
              <a:spcAft>
                <a:spcPts val="0"/>
              </a:spcAft>
              <a:buNone/>
            </a:pPr>
            <a:r>
              <a:t/>
            </a:r>
            <a:endParaRPr b="1" sz="2000">
              <a:solidFill>
                <a:srgbClr val="FFFFFF"/>
              </a:solidFill>
            </a:endParaRPr>
          </a:p>
        </p:txBody>
      </p:sp>
      <p:sp>
        <p:nvSpPr>
          <p:cNvPr id="310" name="Google Shape;310;p61"/>
          <p:cNvSpPr txBox="1"/>
          <p:nvPr/>
        </p:nvSpPr>
        <p:spPr>
          <a:xfrm>
            <a:off x="731225" y="1000350"/>
            <a:ext cx="80001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t>When using the STAR technique, formulate your answer using the following steps:</a:t>
            </a:r>
            <a:endParaRPr b="1" sz="2000"/>
          </a:p>
        </p:txBody>
      </p:sp>
      <p:sp>
        <p:nvSpPr>
          <p:cNvPr id="311" name="Google Shape;311;p61"/>
          <p:cNvSpPr txBox="1"/>
          <p:nvPr/>
        </p:nvSpPr>
        <p:spPr>
          <a:xfrm>
            <a:off x="879975" y="1970650"/>
            <a:ext cx="7572600" cy="12930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SzPts val="1800"/>
              <a:buAutoNum type="arabicPeriod"/>
            </a:pPr>
            <a:r>
              <a:rPr lang="en" sz="1800"/>
              <a:t>Explain a challenge or situation you faced.</a:t>
            </a:r>
            <a:endParaRPr sz="1800"/>
          </a:p>
          <a:p>
            <a:pPr indent="-342900" lvl="0" marL="457200" rtl="0" algn="l">
              <a:spcBef>
                <a:spcPts val="0"/>
              </a:spcBef>
              <a:spcAft>
                <a:spcPts val="0"/>
              </a:spcAft>
              <a:buSzPts val="1800"/>
              <a:buAutoNum type="arabicPeriod"/>
            </a:pPr>
            <a:r>
              <a:rPr lang="en" sz="1800"/>
              <a:t>Describe your responsibility or role in the situation of challenge.</a:t>
            </a:r>
            <a:endParaRPr sz="1800"/>
          </a:p>
          <a:p>
            <a:pPr indent="-342900" lvl="0" marL="457200" rtl="0" algn="l">
              <a:spcBef>
                <a:spcPts val="0"/>
              </a:spcBef>
              <a:spcAft>
                <a:spcPts val="0"/>
              </a:spcAft>
              <a:buSzPts val="1800"/>
              <a:buAutoNum type="arabicPeriod"/>
            </a:pPr>
            <a:r>
              <a:rPr lang="en" sz="1800"/>
              <a:t>Explain what actions you took to solve the problem.</a:t>
            </a:r>
            <a:endParaRPr sz="1800"/>
          </a:p>
          <a:p>
            <a:pPr indent="-342900" lvl="0" marL="457200" rtl="0" algn="l">
              <a:spcBef>
                <a:spcPts val="0"/>
              </a:spcBef>
              <a:spcAft>
                <a:spcPts val="0"/>
              </a:spcAft>
              <a:buSzPts val="1800"/>
              <a:buAutoNum type="arabicPeriod"/>
            </a:pPr>
            <a:r>
              <a:rPr lang="en" sz="1800"/>
              <a:t>Give details about the outcome you reached with your actions.</a:t>
            </a:r>
            <a:endParaRPr sz="18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8">
                                  <p:stCondLst>
                                    <p:cond delay="0"/>
                                  </p:stCondLst>
                                  <p:childTnLst>
                                    <p:set>
                                      <p:cBhvr>
                                        <p:cTn dur="1" fill="hold">
                                          <p:stCondLst>
                                            <p:cond delay="0"/>
                                          </p:stCondLst>
                                        </p:cTn>
                                        <p:tgtEl>
                                          <p:spTgt spid="310"/>
                                        </p:tgtEl>
                                        <p:attrNameLst>
                                          <p:attrName>style.visibility</p:attrName>
                                        </p:attrNameLst>
                                      </p:cBhvr>
                                      <p:to>
                                        <p:strVal val="visible"/>
                                      </p:to>
                                    </p:set>
                                    <p:anim calcmode="lin" valueType="num">
                                      <p:cBhvr additive="base">
                                        <p:cTn dur="1000"/>
                                        <p:tgtEl>
                                          <p:spTgt spid="310"/>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2" presetSubtype="4">
                                  <p:stCondLst>
                                    <p:cond delay="0"/>
                                  </p:stCondLst>
                                  <p:childTnLst>
                                    <p:set>
                                      <p:cBhvr>
                                        <p:cTn dur="1" fill="hold">
                                          <p:stCondLst>
                                            <p:cond delay="0"/>
                                          </p:stCondLst>
                                        </p:cTn>
                                        <p:tgtEl>
                                          <p:spTgt spid="311"/>
                                        </p:tgtEl>
                                        <p:attrNameLst>
                                          <p:attrName>style.visibility</p:attrName>
                                        </p:attrNameLst>
                                      </p:cBhvr>
                                      <p:to>
                                        <p:strVal val="visible"/>
                                      </p:to>
                                    </p:set>
                                    <p:anim calcmode="lin" valueType="num">
                                      <p:cBhvr additive="base">
                                        <p:cTn dur="1000"/>
                                        <p:tgtEl>
                                          <p:spTgt spid="311"/>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62"/>
          <p:cNvSpPr/>
          <p:nvPr/>
        </p:nvSpPr>
        <p:spPr>
          <a:xfrm>
            <a:off x="-25350" y="-7950"/>
            <a:ext cx="9169200" cy="10890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7" name="Google Shape;317;p62"/>
          <p:cNvSpPr txBox="1"/>
          <p:nvPr/>
        </p:nvSpPr>
        <p:spPr>
          <a:xfrm>
            <a:off x="608300" y="1969100"/>
            <a:ext cx="3399900" cy="775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0" i="0" lang="en" sz="4000" u="none" cap="none" strike="noStrike">
                <a:solidFill>
                  <a:srgbClr val="000000"/>
                </a:solidFill>
                <a:latin typeface="Roboto"/>
                <a:ea typeface="Roboto"/>
                <a:cs typeface="Roboto"/>
                <a:sym typeface="Roboto"/>
              </a:rPr>
              <a:t>THANK YOU</a:t>
            </a:r>
            <a:endParaRPr b="0" i="0" sz="3000" u="none" cap="none" strike="noStrike">
              <a:solidFill>
                <a:srgbClr val="000000"/>
              </a:solidFill>
              <a:latin typeface="Roboto"/>
              <a:ea typeface="Roboto"/>
              <a:cs typeface="Roboto"/>
              <a:sym typeface="Roboto"/>
            </a:endParaRPr>
          </a:p>
        </p:txBody>
      </p:sp>
      <p:pic>
        <p:nvPicPr>
          <p:cNvPr id="318" name="Google Shape;318;p62"/>
          <p:cNvPicPr preferRelativeResize="0"/>
          <p:nvPr/>
        </p:nvPicPr>
        <p:blipFill rotWithShape="1">
          <a:blip r:embed="rId3">
            <a:alphaModFix/>
          </a:blip>
          <a:srcRect b="0" l="0" r="0" t="0"/>
          <a:stretch/>
        </p:blipFill>
        <p:spPr>
          <a:xfrm>
            <a:off x="5660712" y="1367911"/>
            <a:ext cx="1980001" cy="2407675"/>
          </a:xfrm>
          <a:prstGeom prst="rect">
            <a:avLst/>
          </a:prstGeom>
          <a:noFill/>
          <a:ln>
            <a:noFill/>
          </a:ln>
        </p:spPr>
      </p:pic>
      <p:sp>
        <p:nvSpPr>
          <p:cNvPr id="319" name="Google Shape;319;p62"/>
          <p:cNvSpPr txBox="1"/>
          <p:nvPr/>
        </p:nvSpPr>
        <p:spPr>
          <a:xfrm>
            <a:off x="1022925" y="362900"/>
            <a:ext cx="1673400" cy="417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 sz="1400" u="none" cap="none" strike="noStrike">
                <a:solidFill>
                  <a:srgbClr val="000000"/>
                </a:solidFill>
                <a:latin typeface="Proxima Nova"/>
                <a:ea typeface="Proxima Nova"/>
                <a:cs typeface="Proxima Nova"/>
                <a:sym typeface="Proxima Nova"/>
              </a:rPr>
              <a:t>/ethnuscodemithra</a:t>
            </a:r>
            <a:endParaRPr b="0" i="0" sz="1400" u="none" cap="none" strike="noStrike">
              <a:solidFill>
                <a:srgbClr val="000000"/>
              </a:solidFill>
              <a:latin typeface="Proxima Nova"/>
              <a:ea typeface="Proxima Nova"/>
              <a:cs typeface="Proxima Nova"/>
              <a:sym typeface="Proxima Nova"/>
            </a:endParaRPr>
          </a:p>
        </p:txBody>
      </p:sp>
      <p:pic>
        <p:nvPicPr>
          <p:cNvPr id="320" name="Google Shape;320;p62"/>
          <p:cNvPicPr preferRelativeResize="0"/>
          <p:nvPr/>
        </p:nvPicPr>
        <p:blipFill rotWithShape="1">
          <a:blip r:embed="rId4">
            <a:alphaModFix/>
          </a:blip>
          <a:srcRect b="0" l="0" r="0" t="0"/>
          <a:stretch/>
        </p:blipFill>
        <p:spPr>
          <a:xfrm>
            <a:off x="300225" y="213025"/>
            <a:ext cx="713224" cy="645093"/>
          </a:xfrm>
          <a:prstGeom prst="rect">
            <a:avLst/>
          </a:prstGeom>
          <a:noFill/>
          <a:ln>
            <a:noFill/>
          </a:ln>
        </p:spPr>
      </p:pic>
      <p:pic>
        <p:nvPicPr>
          <p:cNvPr id="321" name="Google Shape;321;p62"/>
          <p:cNvPicPr preferRelativeResize="0"/>
          <p:nvPr/>
        </p:nvPicPr>
        <p:blipFill rotWithShape="1">
          <a:blip r:embed="rId5">
            <a:alphaModFix/>
          </a:blip>
          <a:srcRect b="0" l="0" r="0" t="0"/>
          <a:stretch/>
        </p:blipFill>
        <p:spPr>
          <a:xfrm>
            <a:off x="5388850" y="225775"/>
            <a:ext cx="645070" cy="645101"/>
          </a:xfrm>
          <a:prstGeom prst="rect">
            <a:avLst/>
          </a:prstGeom>
          <a:noFill/>
          <a:ln>
            <a:noFill/>
          </a:ln>
        </p:spPr>
      </p:pic>
      <p:sp>
        <p:nvSpPr>
          <p:cNvPr id="322" name="Google Shape;322;p62"/>
          <p:cNvSpPr txBox="1"/>
          <p:nvPr/>
        </p:nvSpPr>
        <p:spPr>
          <a:xfrm>
            <a:off x="6025875" y="362900"/>
            <a:ext cx="898200" cy="417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1" i="0" lang="en" sz="1400" u="none" cap="none" strike="noStrike">
                <a:solidFill>
                  <a:srgbClr val="4A86E8"/>
                </a:solidFill>
                <a:latin typeface="Arial"/>
                <a:ea typeface="Arial"/>
                <a:cs typeface="Arial"/>
                <a:sym typeface="Arial"/>
              </a:rPr>
              <a:t>/ethnus</a:t>
            </a:r>
            <a:endParaRPr b="0" i="0" sz="1400" u="none" cap="none" strike="noStrike">
              <a:solidFill>
                <a:srgbClr val="000000"/>
              </a:solidFill>
              <a:latin typeface="Proxima Nova"/>
              <a:ea typeface="Proxima Nova"/>
              <a:cs typeface="Proxima Nova"/>
              <a:sym typeface="Proxima Nova"/>
            </a:endParaRPr>
          </a:p>
        </p:txBody>
      </p:sp>
      <p:sp>
        <p:nvSpPr>
          <p:cNvPr id="323" name="Google Shape;323;p62"/>
          <p:cNvSpPr txBox="1"/>
          <p:nvPr/>
        </p:nvSpPr>
        <p:spPr>
          <a:xfrm>
            <a:off x="3575139" y="373902"/>
            <a:ext cx="1673400" cy="417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 sz="1400" u="none" cap="none" strike="noStrike">
                <a:solidFill>
                  <a:srgbClr val="FF0000"/>
                </a:solidFill>
                <a:latin typeface="Proxima Nova"/>
                <a:ea typeface="Proxima Nova"/>
                <a:cs typeface="Proxima Nova"/>
                <a:sym typeface="Proxima Nova"/>
              </a:rPr>
              <a:t>Ethnus Codemithra</a:t>
            </a:r>
            <a:endParaRPr b="0" i="0" sz="1400" u="none" cap="none" strike="noStrike">
              <a:solidFill>
                <a:srgbClr val="FF0000"/>
              </a:solidFill>
              <a:latin typeface="Proxima Nova"/>
              <a:ea typeface="Proxima Nova"/>
              <a:cs typeface="Proxima Nova"/>
              <a:sym typeface="Proxima Nova"/>
            </a:endParaRPr>
          </a:p>
        </p:txBody>
      </p:sp>
      <p:pic>
        <p:nvPicPr>
          <p:cNvPr id="324" name="Google Shape;324;p62"/>
          <p:cNvPicPr preferRelativeResize="0"/>
          <p:nvPr/>
        </p:nvPicPr>
        <p:blipFill rotWithShape="1">
          <a:blip r:embed="rId6">
            <a:alphaModFix/>
          </a:blip>
          <a:srcRect b="0" l="2901" r="2901" t="0"/>
          <a:stretch/>
        </p:blipFill>
        <p:spPr>
          <a:xfrm>
            <a:off x="7065600" y="214800"/>
            <a:ext cx="608215" cy="645074"/>
          </a:xfrm>
          <a:prstGeom prst="rect">
            <a:avLst/>
          </a:prstGeom>
          <a:noFill/>
          <a:ln>
            <a:noFill/>
          </a:ln>
        </p:spPr>
      </p:pic>
      <p:sp>
        <p:nvSpPr>
          <p:cNvPr id="325" name="Google Shape;325;p62"/>
          <p:cNvSpPr txBox="1"/>
          <p:nvPr/>
        </p:nvSpPr>
        <p:spPr>
          <a:xfrm>
            <a:off x="7689950" y="373900"/>
            <a:ext cx="1320600" cy="417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FF0000"/>
                </a:solidFill>
                <a:latin typeface="Proxima Nova"/>
                <a:ea typeface="Proxima Nova"/>
                <a:cs typeface="Proxima Nova"/>
                <a:sym typeface="Proxima Nova"/>
              </a:rPr>
              <a:t>/code_mithra</a:t>
            </a:r>
            <a:endParaRPr b="0" i="0" sz="1400" u="none" cap="none" strike="noStrike">
              <a:solidFill>
                <a:srgbClr val="FF0000"/>
              </a:solidFill>
              <a:latin typeface="Proxima Nova"/>
              <a:ea typeface="Proxima Nova"/>
              <a:cs typeface="Proxima Nova"/>
              <a:sym typeface="Proxima Nova"/>
            </a:endParaRPr>
          </a:p>
        </p:txBody>
      </p:sp>
      <p:sp>
        <p:nvSpPr>
          <p:cNvPr id="326" name="Google Shape;326;p62"/>
          <p:cNvSpPr txBox="1"/>
          <p:nvPr/>
        </p:nvSpPr>
        <p:spPr>
          <a:xfrm>
            <a:off x="507200" y="2800350"/>
            <a:ext cx="4193100" cy="554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n" sz="2400" u="sng" cap="none" strike="noStrike">
                <a:solidFill>
                  <a:schemeClr val="hlink"/>
                </a:solidFill>
                <a:latin typeface="Arial"/>
                <a:ea typeface="Arial"/>
                <a:cs typeface="Arial"/>
                <a:sym typeface="Arial"/>
                <a:hlinkClick r:id="rId7"/>
              </a:rPr>
              <a:t>https://learn.codemithra.com/</a:t>
            </a:r>
            <a:endParaRPr b="0" i="0" sz="3700" u="none" cap="none" strike="noStrike">
              <a:solidFill>
                <a:srgbClr val="1C315B"/>
              </a:solidFill>
              <a:latin typeface="Proxima Nova"/>
              <a:ea typeface="Proxima Nova"/>
              <a:cs typeface="Proxima Nova"/>
              <a:sym typeface="Proxima Nova"/>
            </a:endParaRPr>
          </a:p>
        </p:txBody>
      </p:sp>
      <p:sp>
        <p:nvSpPr>
          <p:cNvPr id="327" name="Google Shape;327;p62"/>
          <p:cNvSpPr/>
          <p:nvPr/>
        </p:nvSpPr>
        <p:spPr>
          <a:xfrm>
            <a:off x="-25350" y="4051530"/>
            <a:ext cx="9169200" cy="10890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8" name="Google Shape;328;p62"/>
          <p:cNvSpPr txBox="1"/>
          <p:nvPr/>
        </p:nvSpPr>
        <p:spPr>
          <a:xfrm>
            <a:off x="1563475" y="4422380"/>
            <a:ext cx="2184600" cy="417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Proxima Nova"/>
                <a:ea typeface="Proxima Nova"/>
                <a:cs typeface="Proxima Nova"/>
                <a:sym typeface="Proxima Nova"/>
              </a:rPr>
              <a:t>codemithra@ethnus.com</a:t>
            </a:r>
            <a:endParaRPr b="0" i="0" sz="1400" u="none" cap="none" strike="noStrike">
              <a:solidFill>
                <a:srgbClr val="000000"/>
              </a:solidFill>
              <a:latin typeface="Proxima Nova"/>
              <a:ea typeface="Proxima Nova"/>
              <a:cs typeface="Proxima Nova"/>
              <a:sym typeface="Proxima Nova"/>
            </a:endParaRPr>
          </a:p>
        </p:txBody>
      </p:sp>
      <p:pic>
        <p:nvPicPr>
          <p:cNvPr id="329" name="Google Shape;329;p62"/>
          <p:cNvPicPr preferRelativeResize="0"/>
          <p:nvPr/>
        </p:nvPicPr>
        <p:blipFill rotWithShape="1">
          <a:blip r:embed="rId8">
            <a:alphaModFix/>
          </a:blip>
          <a:srcRect b="0" l="0" r="0" t="0"/>
          <a:stretch/>
        </p:blipFill>
        <p:spPr>
          <a:xfrm>
            <a:off x="5998788" y="4274268"/>
            <a:ext cx="713232" cy="713232"/>
          </a:xfrm>
          <a:prstGeom prst="rect">
            <a:avLst/>
          </a:prstGeom>
          <a:noFill/>
          <a:ln>
            <a:noFill/>
          </a:ln>
        </p:spPr>
      </p:pic>
      <p:pic>
        <p:nvPicPr>
          <p:cNvPr id="330" name="Google Shape;330;p62"/>
          <p:cNvPicPr preferRelativeResize="0"/>
          <p:nvPr/>
        </p:nvPicPr>
        <p:blipFill rotWithShape="1">
          <a:blip r:embed="rId9">
            <a:alphaModFix/>
          </a:blip>
          <a:srcRect b="0" l="0" r="0" t="0"/>
          <a:stretch/>
        </p:blipFill>
        <p:spPr>
          <a:xfrm>
            <a:off x="909825" y="4272512"/>
            <a:ext cx="716750" cy="716750"/>
          </a:xfrm>
          <a:prstGeom prst="rect">
            <a:avLst/>
          </a:prstGeom>
          <a:noFill/>
          <a:ln>
            <a:noFill/>
          </a:ln>
        </p:spPr>
      </p:pic>
      <p:pic>
        <p:nvPicPr>
          <p:cNvPr id="331" name="Google Shape;331;p62"/>
          <p:cNvPicPr preferRelativeResize="0"/>
          <p:nvPr/>
        </p:nvPicPr>
        <p:blipFill rotWithShape="1">
          <a:blip r:embed="rId10">
            <a:alphaModFix/>
          </a:blip>
          <a:srcRect b="0" l="0" r="0" t="0"/>
          <a:stretch/>
        </p:blipFill>
        <p:spPr>
          <a:xfrm>
            <a:off x="3712438" y="4285267"/>
            <a:ext cx="713232" cy="713232"/>
          </a:xfrm>
          <a:prstGeom prst="rect">
            <a:avLst/>
          </a:prstGeom>
          <a:noFill/>
          <a:ln>
            <a:noFill/>
          </a:ln>
        </p:spPr>
      </p:pic>
      <p:sp>
        <p:nvSpPr>
          <p:cNvPr id="332" name="Google Shape;332;p62"/>
          <p:cNvSpPr txBox="1"/>
          <p:nvPr/>
        </p:nvSpPr>
        <p:spPr>
          <a:xfrm>
            <a:off x="4425675" y="4422380"/>
            <a:ext cx="1573200" cy="417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Proxima Nova"/>
                <a:ea typeface="Proxima Nova"/>
                <a:cs typeface="Proxima Nova"/>
                <a:sym typeface="Proxima Nova"/>
              </a:rPr>
              <a:t>+91 7815 095 095</a:t>
            </a:r>
            <a:endParaRPr b="0" i="0" sz="1400" u="none" cap="none" strike="noStrike">
              <a:solidFill>
                <a:srgbClr val="000000"/>
              </a:solidFill>
              <a:latin typeface="Proxima Nova"/>
              <a:ea typeface="Proxima Nova"/>
              <a:cs typeface="Proxima Nova"/>
              <a:sym typeface="Proxima Nova"/>
            </a:endParaRPr>
          </a:p>
        </p:txBody>
      </p:sp>
      <p:sp>
        <p:nvSpPr>
          <p:cNvPr id="333" name="Google Shape;333;p62"/>
          <p:cNvSpPr txBox="1"/>
          <p:nvPr/>
        </p:nvSpPr>
        <p:spPr>
          <a:xfrm>
            <a:off x="6660975" y="4433380"/>
            <a:ext cx="1573200" cy="417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Proxima Nova"/>
                <a:ea typeface="Proxima Nova"/>
                <a:cs typeface="Proxima Nova"/>
                <a:sym typeface="Proxima Nova"/>
              </a:rPr>
              <a:t>+91 9019 921 340</a:t>
            </a:r>
            <a:endParaRPr b="0" i="0" sz="1400" u="none" cap="none" strike="noStrike">
              <a:solidFill>
                <a:srgbClr val="000000"/>
              </a:solidFill>
              <a:latin typeface="Proxima Nova"/>
              <a:ea typeface="Proxima Nova"/>
              <a:cs typeface="Proxima Nova"/>
              <a:sym typeface="Proxima Nova"/>
            </a:endParaRPr>
          </a:p>
        </p:txBody>
      </p:sp>
      <p:pic>
        <p:nvPicPr>
          <p:cNvPr id="334" name="Google Shape;334;p62"/>
          <p:cNvPicPr preferRelativeResize="0"/>
          <p:nvPr/>
        </p:nvPicPr>
        <p:blipFill rotWithShape="1">
          <a:blip r:embed="rId11">
            <a:alphaModFix/>
          </a:blip>
          <a:srcRect b="0" l="0" r="0" t="0"/>
          <a:stretch/>
        </p:blipFill>
        <p:spPr>
          <a:xfrm>
            <a:off x="2823886" y="268626"/>
            <a:ext cx="788464" cy="5544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pic>
        <p:nvPicPr>
          <p:cNvPr id="163" name="Google Shape;163;p45"/>
          <p:cNvPicPr preferRelativeResize="0"/>
          <p:nvPr/>
        </p:nvPicPr>
        <p:blipFill rotWithShape="1">
          <a:blip r:embed="rId3">
            <a:alphaModFix/>
          </a:blip>
          <a:srcRect b="0" l="0" r="53855" t="0"/>
          <a:stretch/>
        </p:blipFill>
        <p:spPr>
          <a:xfrm>
            <a:off x="8096775" y="0"/>
            <a:ext cx="1047224" cy="1102725"/>
          </a:xfrm>
          <a:prstGeom prst="rect">
            <a:avLst/>
          </a:prstGeom>
          <a:noFill/>
          <a:ln>
            <a:noFill/>
          </a:ln>
        </p:spPr>
      </p:pic>
      <p:pic>
        <p:nvPicPr>
          <p:cNvPr id="164" name="Google Shape;164;p45"/>
          <p:cNvPicPr preferRelativeResize="0"/>
          <p:nvPr/>
        </p:nvPicPr>
        <p:blipFill rotWithShape="1">
          <a:blip r:embed="rId4">
            <a:alphaModFix/>
          </a:blip>
          <a:srcRect b="57237" l="8630" r="8622" t="0"/>
          <a:stretch/>
        </p:blipFill>
        <p:spPr>
          <a:xfrm flipH="1" rot="10800000">
            <a:off x="0" y="8087"/>
            <a:ext cx="3564399" cy="926125"/>
          </a:xfrm>
          <a:prstGeom prst="rect">
            <a:avLst/>
          </a:prstGeom>
          <a:noFill/>
          <a:ln>
            <a:noFill/>
          </a:ln>
        </p:spPr>
      </p:pic>
      <p:sp>
        <p:nvSpPr>
          <p:cNvPr id="165" name="Google Shape;165;p45"/>
          <p:cNvSpPr txBox="1"/>
          <p:nvPr/>
        </p:nvSpPr>
        <p:spPr>
          <a:xfrm>
            <a:off x="5664050" y="2371650"/>
            <a:ext cx="30000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t>What are interviewing skills?</a:t>
            </a:r>
            <a:endParaRPr b="1" sz="2000"/>
          </a:p>
        </p:txBody>
      </p:sp>
      <p:sp>
        <p:nvSpPr>
          <p:cNvPr id="166" name="Google Shape;166;p45"/>
          <p:cNvSpPr/>
          <p:nvPr/>
        </p:nvSpPr>
        <p:spPr>
          <a:xfrm>
            <a:off x="2761050" y="588150"/>
            <a:ext cx="3621900" cy="412200"/>
          </a:xfrm>
          <a:prstGeom prst="roundRect">
            <a:avLst>
              <a:gd fmla="val 16667" name="adj"/>
            </a:avLst>
          </a:prstGeom>
          <a:solidFill>
            <a:srgbClr val="6AA84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2800"/>
              <a:buFont typeface="Arial"/>
              <a:buNone/>
            </a:pPr>
            <a:br>
              <a:rPr b="1" lang="en" sz="2000">
                <a:solidFill>
                  <a:srgbClr val="FFFFFF"/>
                </a:solidFill>
              </a:rPr>
            </a:br>
            <a:r>
              <a:rPr b="1" lang="en" sz="2000">
                <a:solidFill>
                  <a:srgbClr val="FFFFFF"/>
                </a:solidFill>
              </a:rPr>
              <a:t>  CONCEPTS</a:t>
            </a:r>
            <a:endParaRPr b="1" sz="2000">
              <a:solidFill>
                <a:srgbClr val="FFFFFF"/>
              </a:solidFill>
            </a:endParaRPr>
          </a:p>
          <a:p>
            <a:pPr indent="0" lvl="0" marL="0" rtl="0" algn="ctr">
              <a:spcBef>
                <a:spcPts val="0"/>
              </a:spcBef>
              <a:spcAft>
                <a:spcPts val="0"/>
              </a:spcAft>
              <a:buNone/>
            </a:pPr>
            <a:r>
              <a:t/>
            </a:r>
            <a:endParaRPr b="1" sz="2000">
              <a:solidFill>
                <a:srgbClr val="FFFFFF"/>
              </a:solidFill>
            </a:endParaRPr>
          </a:p>
        </p:txBody>
      </p:sp>
      <p:pic>
        <p:nvPicPr>
          <p:cNvPr id="167" name="Google Shape;167;p45"/>
          <p:cNvPicPr preferRelativeResize="0"/>
          <p:nvPr/>
        </p:nvPicPr>
        <p:blipFill>
          <a:blip r:embed="rId5">
            <a:alphaModFix/>
          </a:blip>
          <a:stretch>
            <a:fillRect/>
          </a:stretch>
        </p:blipFill>
        <p:spPr>
          <a:xfrm>
            <a:off x="1503325" y="1338675"/>
            <a:ext cx="3621901" cy="226258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8">
                                  <p:stCondLst>
                                    <p:cond delay="0"/>
                                  </p:stCondLst>
                                  <p:childTnLst>
                                    <p:set>
                                      <p:cBhvr>
                                        <p:cTn dur="1" fill="hold">
                                          <p:stCondLst>
                                            <p:cond delay="0"/>
                                          </p:stCondLst>
                                        </p:cTn>
                                        <p:tgtEl>
                                          <p:spTgt spid="165"/>
                                        </p:tgtEl>
                                        <p:attrNameLst>
                                          <p:attrName>style.visibility</p:attrName>
                                        </p:attrNameLst>
                                      </p:cBhvr>
                                      <p:to>
                                        <p:strVal val="visible"/>
                                      </p:to>
                                    </p:set>
                                    <p:anim calcmode="lin" valueType="num">
                                      <p:cBhvr additive="base">
                                        <p:cTn dur="1500"/>
                                        <p:tgtEl>
                                          <p:spTgt spid="165"/>
                                        </p:tgtEl>
                                        <p:attrNameLst>
                                          <p:attrName>ppt_x</p:attrName>
                                        </p:attrNameLst>
                                      </p:cBhvr>
                                      <p:tavLst>
                                        <p:tav fmla="" tm="0">
                                          <p:val>
                                            <p:strVal val="#ppt_x-1"/>
                                          </p:val>
                                        </p:tav>
                                        <p:tav fmla="" tm="100000">
                                          <p:val>
                                            <p:strVal val="#ppt_x"/>
                                          </p:val>
                                        </p:tav>
                                      </p:tavLst>
                                    </p:anim>
                                  </p:childTnLst>
                                </p:cTn>
                              </p:par>
                            </p:childTnLst>
                          </p:cTn>
                        </p:par>
                        <p:par>
                          <p:cTn fill="hold">
                            <p:stCondLst>
                              <p:cond delay="1500"/>
                            </p:stCondLst>
                            <p:childTnLst>
                              <p:par>
                                <p:cTn fill="hold" nodeType="afterEffect" presetClass="entr" presetID="2" presetSubtype="4">
                                  <p:stCondLst>
                                    <p:cond delay="0"/>
                                  </p:stCondLst>
                                  <p:childTnLst>
                                    <p:set>
                                      <p:cBhvr>
                                        <p:cTn dur="1" fill="hold">
                                          <p:stCondLst>
                                            <p:cond delay="0"/>
                                          </p:stCondLst>
                                        </p:cTn>
                                        <p:tgtEl>
                                          <p:spTgt spid="167"/>
                                        </p:tgtEl>
                                        <p:attrNameLst>
                                          <p:attrName>style.visibility</p:attrName>
                                        </p:attrNameLst>
                                      </p:cBhvr>
                                      <p:to>
                                        <p:strVal val="visible"/>
                                      </p:to>
                                    </p:set>
                                    <p:anim calcmode="lin" valueType="num">
                                      <p:cBhvr additive="base">
                                        <p:cTn dur="1000"/>
                                        <p:tgtEl>
                                          <p:spTgt spid="167"/>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pic>
        <p:nvPicPr>
          <p:cNvPr id="339" name="Google Shape;339;p63"/>
          <p:cNvPicPr preferRelativeResize="0"/>
          <p:nvPr/>
        </p:nvPicPr>
        <p:blipFill rotWithShape="1">
          <a:blip r:embed="rId3">
            <a:alphaModFix/>
          </a:blip>
          <a:srcRect b="0" l="0" r="53855" t="0"/>
          <a:stretch/>
        </p:blipFill>
        <p:spPr>
          <a:xfrm>
            <a:off x="8096775" y="0"/>
            <a:ext cx="1047224" cy="1102725"/>
          </a:xfrm>
          <a:prstGeom prst="rect">
            <a:avLst/>
          </a:prstGeom>
          <a:noFill/>
          <a:ln>
            <a:noFill/>
          </a:ln>
        </p:spPr>
      </p:pic>
      <p:pic>
        <p:nvPicPr>
          <p:cNvPr id="340" name="Google Shape;340;p63"/>
          <p:cNvPicPr preferRelativeResize="0"/>
          <p:nvPr/>
        </p:nvPicPr>
        <p:blipFill rotWithShape="1">
          <a:blip r:embed="rId4">
            <a:alphaModFix/>
          </a:blip>
          <a:srcRect b="57237" l="8630" r="8622" t="0"/>
          <a:stretch/>
        </p:blipFill>
        <p:spPr>
          <a:xfrm flipH="1" rot="10800000">
            <a:off x="0" y="8087"/>
            <a:ext cx="3564399" cy="926125"/>
          </a:xfrm>
          <a:prstGeom prst="rect">
            <a:avLst/>
          </a:prstGeom>
          <a:noFill/>
          <a:ln>
            <a:noFill/>
          </a:ln>
        </p:spPr>
      </p:pic>
      <p:sp>
        <p:nvSpPr>
          <p:cNvPr id="341" name="Google Shape;341;p63"/>
          <p:cNvSpPr/>
          <p:nvPr/>
        </p:nvSpPr>
        <p:spPr>
          <a:xfrm>
            <a:off x="2761050" y="588150"/>
            <a:ext cx="3621900" cy="412200"/>
          </a:xfrm>
          <a:prstGeom prst="roundRect">
            <a:avLst>
              <a:gd fmla="val 16667" name="adj"/>
            </a:avLst>
          </a:prstGeom>
          <a:solidFill>
            <a:srgbClr val="6AA84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2800"/>
              <a:buFont typeface="Arial"/>
              <a:buNone/>
            </a:pPr>
            <a:br>
              <a:rPr b="1" lang="en" sz="2000">
                <a:solidFill>
                  <a:srgbClr val="FFFFFF"/>
                </a:solidFill>
              </a:rPr>
            </a:br>
            <a:r>
              <a:rPr b="1" lang="en" sz="2000">
                <a:solidFill>
                  <a:srgbClr val="FFFFFF"/>
                </a:solidFill>
              </a:rPr>
              <a:t>  CONCEPTS</a:t>
            </a:r>
            <a:endParaRPr b="1" sz="2000">
              <a:solidFill>
                <a:srgbClr val="FFFFFF"/>
              </a:solidFill>
            </a:endParaRPr>
          </a:p>
          <a:p>
            <a:pPr indent="0" lvl="0" marL="0" rtl="0" algn="ctr">
              <a:spcBef>
                <a:spcPts val="0"/>
              </a:spcBef>
              <a:spcAft>
                <a:spcPts val="0"/>
              </a:spcAft>
              <a:buNone/>
            </a:pPr>
            <a:r>
              <a:t/>
            </a:r>
            <a:endParaRPr b="1" sz="2000">
              <a:solidFill>
                <a:srgbClr val="FFFFFF"/>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pic>
        <p:nvPicPr>
          <p:cNvPr id="346" name="Google Shape;346;p64"/>
          <p:cNvPicPr preferRelativeResize="0"/>
          <p:nvPr/>
        </p:nvPicPr>
        <p:blipFill rotWithShape="1">
          <a:blip r:embed="rId3">
            <a:alphaModFix/>
          </a:blip>
          <a:srcRect b="0" l="0" r="53855" t="0"/>
          <a:stretch/>
        </p:blipFill>
        <p:spPr>
          <a:xfrm>
            <a:off x="8096775" y="0"/>
            <a:ext cx="1047224" cy="1102725"/>
          </a:xfrm>
          <a:prstGeom prst="rect">
            <a:avLst/>
          </a:prstGeom>
          <a:noFill/>
          <a:ln>
            <a:noFill/>
          </a:ln>
        </p:spPr>
      </p:pic>
      <p:pic>
        <p:nvPicPr>
          <p:cNvPr id="347" name="Google Shape;347;p64"/>
          <p:cNvPicPr preferRelativeResize="0"/>
          <p:nvPr/>
        </p:nvPicPr>
        <p:blipFill rotWithShape="1">
          <a:blip r:embed="rId4">
            <a:alphaModFix/>
          </a:blip>
          <a:srcRect b="57237" l="8630" r="8622" t="0"/>
          <a:stretch/>
        </p:blipFill>
        <p:spPr>
          <a:xfrm flipH="1" rot="10800000">
            <a:off x="0" y="8087"/>
            <a:ext cx="3564399" cy="926125"/>
          </a:xfrm>
          <a:prstGeom prst="rect">
            <a:avLst/>
          </a:prstGeom>
          <a:noFill/>
          <a:ln>
            <a:noFill/>
          </a:ln>
        </p:spPr>
      </p:pic>
      <p:sp>
        <p:nvSpPr>
          <p:cNvPr id="348" name="Google Shape;348;p64"/>
          <p:cNvSpPr/>
          <p:nvPr/>
        </p:nvSpPr>
        <p:spPr>
          <a:xfrm>
            <a:off x="2761050" y="588150"/>
            <a:ext cx="3621900" cy="412200"/>
          </a:xfrm>
          <a:prstGeom prst="roundRect">
            <a:avLst>
              <a:gd fmla="val 16667" name="adj"/>
            </a:avLst>
          </a:prstGeom>
          <a:solidFill>
            <a:srgbClr val="6AA84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2800"/>
              <a:buFont typeface="Arial"/>
              <a:buNone/>
            </a:pPr>
            <a:br>
              <a:rPr b="1" lang="en" sz="2000">
                <a:solidFill>
                  <a:srgbClr val="FFFFFF"/>
                </a:solidFill>
              </a:rPr>
            </a:br>
            <a:r>
              <a:rPr b="1" lang="en" sz="2000">
                <a:solidFill>
                  <a:srgbClr val="FFFFFF"/>
                </a:solidFill>
              </a:rPr>
              <a:t>  CONCEPTS</a:t>
            </a:r>
            <a:endParaRPr b="1" sz="2000">
              <a:solidFill>
                <a:srgbClr val="FFFFFF"/>
              </a:solidFill>
            </a:endParaRPr>
          </a:p>
          <a:p>
            <a:pPr indent="0" lvl="0" marL="0" rtl="0" algn="ctr">
              <a:spcBef>
                <a:spcPts val="0"/>
              </a:spcBef>
              <a:spcAft>
                <a:spcPts val="0"/>
              </a:spcAft>
              <a:buNone/>
            </a:pPr>
            <a:r>
              <a:t/>
            </a:r>
            <a:endParaRPr b="1" sz="2000">
              <a:solidFill>
                <a:srgbClr val="FFFFFF"/>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pic>
        <p:nvPicPr>
          <p:cNvPr id="353" name="Google Shape;353;p65"/>
          <p:cNvPicPr preferRelativeResize="0"/>
          <p:nvPr/>
        </p:nvPicPr>
        <p:blipFill rotWithShape="1">
          <a:blip r:embed="rId3">
            <a:alphaModFix/>
          </a:blip>
          <a:srcRect b="0" l="0" r="53855" t="0"/>
          <a:stretch/>
        </p:blipFill>
        <p:spPr>
          <a:xfrm>
            <a:off x="8096775" y="0"/>
            <a:ext cx="1047224" cy="1102725"/>
          </a:xfrm>
          <a:prstGeom prst="rect">
            <a:avLst/>
          </a:prstGeom>
          <a:noFill/>
          <a:ln>
            <a:noFill/>
          </a:ln>
        </p:spPr>
      </p:pic>
      <p:pic>
        <p:nvPicPr>
          <p:cNvPr id="354" name="Google Shape;354;p65"/>
          <p:cNvPicPr preferRelativeResize="0"/>
          <p:nvPr/>
        </p:nvPicPr>
        <p:blipFill rotWithShape="1">
          <a:blip r:embed="rId4">
            <a:alphaModFix/>
          </a:blip>
          <a:srcRect b="57237" l="8630" r="8622" t="0"/>
          <a:stretch/>
        </p:blipFill>
        <p:spPr>
          <a:xfrm flipH="1" rot="10800000">
            <a:off x="0" y="8087"/>
            <a:ext cx="3564399" cy="926125"/>
          </a:xfrm>
          <a:prstGeom prst="rect">
            <a:avLst/>
          </a:prstGeom>
          <a:noFill/>
          <a:ln>
            <a:noFill/>
          </a:ln>
        </p:spPr>
      </p:pic>
      <p:sp>
        <p:nvSpPr>
          <p:cNvPr id="355" name="Google Shape;355;p65"/>
          <p:cNvSpPr/>
          <p:nvPr/>
        </p:nvSpPr>
        <p:spPr>
          <a:xfrm>
            <a:off x="2761050" y="588150"/>
            <a:ext cx="3621900" cy="412200"/>
          </a:xfrm>
          <a:prstGeom prst="roundRect">
            <a:avLst>
              <a:gd fmla="val 16667" name="adj"/>
            </a:avLst>
          </a:prstGeom>
          <a:solidFill>
            <a:srgbClr val="6AA84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2800"/>
              <a:buFont typeface="Arial"/>
              <a:buNone/>
            </a:pPr>
            <a:br>
              <a:rPr b="1" lang="en" sz="2000">
                <a:solidFill>
                  <a:srgbClr val="FFFFFF"/>
                </a:solidFill>
              </a:rPr>
            </a:br>
            <a:r>
              <a:rPr b="1" lang="en" sz="2000">
                <a:solidFill>
                  <a:srgbClr val="FFFFFF"/>
                </a:solidFill>
              </a:rPr>
              <a:t>  CONCEPTS</a:t>
            </a:r>
            <a:endParaRPr b="1" sz="2000">
              <a:solidFill>
                <a:srgbClr val="FFFFFF"/>
              </a:solidFill>
            </a:endParaRPr>
          </a:p>
          <a:p>
            <a:pPr indent="0" lvl="0" marL="0" rtl="0" algn="ctr">
              <a:spcBef>
                <a:spcPts val="0"/>
              </a:spcBef>
              <a:spcAft>
                <a:spcPts val="0"/>
              </a:spcAft>
              <a:buNone/>
            </a:pPr>
            <a:r>
              <a:t/>
            </a:r>
            <a:endParaRPr b="1" sz="2000">
              <a:solidFill>
                <a:srgbClr val="FFFFFF"/>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pic>
        <p:nvPicPr>
          <p:cNvPr id="360" name="Google Shape;360;p66"/>
          <p:cNvPicPr preferRelativeResize="0"/>
          <p:nvPr/>
        </p:nvPicPr>
        <p:blipFill rotWithShape="1">
          <a:blip r:embed="rId3">
            <a:alphaModFix/>
          </a:blip>
          <a:srcRect b="0" l="0" r="53855" t="0"/>
          <a:stretch/>
        </p:blipFill>
        <p:spPr>
          <a:xfrm>
            <a:off x="8096775" y="0"/>
            <a:ext cx="1047224" cy="1102725"/>
          </a:xfrm>
          <a:prstGeom prst="rect">
            <a:avLst/>
          </a:prstGeom>
          <a:noFill/>
          <a:ln>
            <a:noFill/>
          </a:ln>
        </p:spPr>
      </p:pic>
      <p:pic>
        <p:nvPicPr>
          <p:cNvPr id="361" name="Google Shape;361;p66"/>
          <p:cNvPicPr preferRelativeResize="0"/>
          <p:nvPr/>
        </p:nvPicPr>
        <p:blipFill rotWithShape="1">
          <a:blip r:embed="rId4">
            <a:alphaModFix/>
          </a:blip>
          <a:srcRect b="57237" l="8630" r="8622" t="0"/>
          <a:stretch/>
        </p:blipFill>
        <p:spPr>
          <a:xfrm flipH="1" rot="10800000">
            <a:off x="0" y="8087"/>
            <a:ext cx="3564399" cy="926125"/>
          </a:xfrm>
          <a:prstGeom prst="rect">
            <a:avLst/>
          </a:prstGeom>
          <a:noFill/>
          <a:ln>
            <a:noFill/>
          </a:ln>
        </p:spPr>
      </p:pic>
      <p:sp>
        <p:nvSpPr>
          <p:cNvPr id="362" name="Google Shape;362;p66"/>
          <p:cNvSpPr/>
          <p:nvPr/>
        </p:nvSpPr>
        <p:spPr>
          <a:xfrm>
            <a:off x="2761050" y="588150"/>
            <a:ext cx="3621900" cy="412200"/>
          </a:xfrm>
          <a:prstGeom prst="roundRect">
            <a:avLst>
              <a:gd fmla="val 16667" name="adj"/>
            </a:avLst>
          </a:prstGeom>
          <a:solidFill>
            <a:srgbClr val="6AA84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2800"/>
              <a:buFont typeface="Arial"/>
              <a:buNone/>
            </a:pPr>
            <a:br>
              <a:rPr b="1" lang="en" sz="2000">
                <a:solidFill>
                  <a:srgbClr val="FFFFFF"/>
                </a:solidFill>
              </a:rPr>
            </a:br>
            <a:r>
              <a:rPr b="1" lang="en" sz="2000">
                <a:solidFill>
                  <a:srgbClr val="FFFFFF"/>
                </a:solidFill>
              </a:rPr>
              <a:t>  CONCEPTS</a:t>
            </a:r>
            <a:endParaRPr b="1" sz="2000">
              <a:solidFill>
                <a:srgbClr val="FFFFFF"/>
              </a:solidFill>
            </a:endParaRPr>
          </a:p>
          <a:p>
            <a:pPr indent="0" lvl="0" marL="0" rtl="0" algn="ctr">
              <a:spcBef>
                <a:spcPts val="0"/>
              </a:spcBef>
              <a:spcAft>
                <a:spcPts val="0"/>
              </a:spcAft>
              <a:buNone/>
            </a:pPr>
            <a:r>
              <a:t/>
            </a:r>
            <a:endParaRPr b="1" sz="2000">
              <a:solidFill>
                <a:srgbClr val="FFFFFF"/>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pic>
        <p:nvPicPr>
          <p:cNvPr id="367" name="Google Shape;367;p67"/>
          <p:cNvPicPr preferRelativeResize="0"/>
          <p:nvPr/>
        </p:nvPicPr>
        <p:blipFill rotWithShape="1">
          <a:blip r:embed="rId3">
            <a:alphaModFix/>
          </a:blip>
          <a:srcRect b="0" l="0" r="53855" t="0"/>
          <a:stretch/>
        </p:blipFill>
        <p:spPr>
          <a:xfrm>
            <a:off x="8096775" y="0"/>
            <a:ext cx="1047224" cy="1102725"/>
          </a:xfrm>
          <a:prstGeom prst="rect">
            <a:avLst/>
          </a:prstGeom>
          <a:noFill/>
          <a:ln>
            <a:noFill/>
          </a:ln>
        </p:spPr>
      </p:pic>
      <p:pic>
        <p:nvPicPr>
          <p:cNvPr id="368" name="Google Shape;368;p67"/>
          <p:cNvPicPr preferRelativeResize="0"/>
          <p:nvPr/>
        </p:nvPicPr>
        <p:blipFill rotWithShape="1">
          <a:blip r:embed="rId4">
            <a:alphaModFix/>
          </a:blip>
          <a:srcRect b="57237" l="8630" r="8622" t="0"/>
          <a:stretch/>
        </p:blipFill>
        <p:spPr>
          <a:xfrm flipH="1" rot="10800000">
            <a:off x="0" y="8087"/>
            <a:ext cx="3564399" cy="926125"/>
          </a:xfrm>
          <a:prstGeom prst="rect">
            <a:avLst/>
          </a:prstGeom>
          <a:noFill/>
          <a:ln>
            <a:noFill/>
          </a:ln>
        </p:spPr>
      </p:pic>
      <p:sp>
        <p:nvSpPr>
          <p:cNvPr id="369" name="Google Shape;369;p67"/>
          <p:cNvSpPr/>
          <p:nvPr/>
        </p:nvSpPr>
        <p:spPr>
          <a:xfrm>
            <a:off x="2761050" y="588150"/>
            <a:ext cx="3621900" cy="412200"/>
          </a:xfrm>
          <a:prstGeom prst="roundRect">
            <a:avLst>
              <a:gd fmla="val 16667" name="adj"/>
            </a:avLst>
          </a:prstGeom>
          <a:solidFill>
            <a:srgbClr val="6AA84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2800"/>
              <a:buFont typeface="Arial"/>
              <a:buNone/>
            </a:pPr>
            <a:br>
              <a:rPr b="1" lang="en" sz="2000">
                <a:solidFill>
                  <a:srgbClr val="FFFFFF"/>
                </a:solidFill>
              </a:rPr>
            </a:br>
            <a:r>
              <a:rPr b="1" lang="en" sz="2000">
                <a:solidFill>
                  <a:srgbClr val="FFFFFF"/>
                </a:solidFill>
              </a:rPr>
              <a:t>  CONCEPTS</a:t>
            </a:r>
            <a:endParaRPr b="1" sz="2000">
              <a:solidFill>
                <a:srgbClr val="FFFFFF"/>
              </a:solidFill>
            </a:endParaRPr>
          </a:p>
          <a:p>
            <a:pPr indent="0" lvl="0" marL="0" rtl="0" algn="ctr">
              <a:spcBef>
                <a:spcPts val="0"/>
              </a:spcBef>
              <a:spcAft>
                <a:spcPts val="0"/>
              </a:spcAft>
              <a:buNone/>
            </a:pPr>
            <a:r>
              <a:t/>
            </a:r>
            <a:endParaRPr b="1" sz="2000">
              <a:solidFill>
                <a:srgbClr val="FFFFFF"/>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pic>
        <p:nvPicPr>
          <p:cNvPr id="374" name="Google Shape;374;p68"/>
          <p:cNvPicPr preferRelativeResize="0"/>
          <p:nvPr/>
        </p:nvPicPr>
        <p:blipFill rotWithShape="1">
          <a:blip r:embed="rId3">
            <a:alphaModFix/>
          </a:blip>
          <a:srcRect b="0" l="0" r="53855" t="0"/>
          <a:stretch/>
        </p:blipFill>
        <p:spPr>
          <a:xfrm>
            <a:off x="8096775" y="0"/>
            <a:ext cx="1047224" cy="1102725"/>
          </a:xfrm>
          <a:prstGeom prst="rect">
            <a:avLst/>
          </a:prstGeom>
          <a:noFill/>
          <a:ln>
            <a:noFill/>
          </a:ln>
        </p:spPr>
      </p:pic>
      <p:pic>
        <p:nvPicPr>
          <p:cNvPr id="375" name="Google Shape;375;p68"/>
          <p:cNvPicPr preferRelativeResize="0"/>
          <p:nvPr/>
        </p:nvPicPr>
        <p:blipFill rotWithShape="1">
          <a:blip r:embed="rId4">
            <a:alphaModFix/>
          </a:blip>
          <a:srcRect b="57237" l="8630" r="8622" t="0"/>
          <a:stretch/>
        </p:blipFill>
        <p:spPr>
          <a:xfrm flipH="1" rot="10800000">
            <a:off x="0" y="8087"/>
            <a:ext cx="3564399" cy="926125"/>
          </a:xfrm>
          <a:prstGeom prst="rect">
            <a:avLst/>
          </a:prstGeom>
          <a:noFill/>
          <a:ln>
            <a:noFill/>
          </a:ln>
        </p:spPr>
      </p:pic>
      <p:sp>
        <p:nvSpPr>
          <p:cNvPr id="376" name="Google Shape;376;p68"/>
          <p:cNvSpPr/>
          <p:nvPr/>
        </p:nvSpPr>
        <p:spPr>
          <a:xfrm>
            <a:off x="2761050" y="588150"/>
            <a:ext cx="3621900" cy="412200"/>
          </a:xfrm>
          <a:prstGeom prst="roundRect">
            <a:avLst>
              <a:gd fmla="val 16667" name="adj"/>
            </a:avLst>
          </a:prstGeom>
          <a:solidFill>
            <a:srgbClr val="6AA84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2800"/>
              <a:buFont typeface="Arial"/>
              <a:buNone/>
            </a:pPr>
            <a:br>
              <a:rPr b="1" lang="en" sz="2000">
                <a:solidFill>
                  <a:srgbClr val="FFFFFF"/>
                </a:solidFill>
              </a:rPr>
            </a:br>
            <a:r>
              <a:rPr b="1" lang="en" sz="2000">
                <a:solidFill>
                  <a:srgbClr val="FFFFFF"/>
                </a:solidFill>
              </a:rPr>
              <a:t>  CONCEPTS</a:t>
            </a:r>
            <a:endParaRPr b="1" sz="2000">
              <a:solidFill>
                <a:srgbClr val="FFFFFF"/>
              </a:solidFill>
            </a:endParaRPr>
          </a:p>
          <a:p>
            <a:pPr indent="0" lvl="0" marL="0" rtl="0" algn="ctr">
              <a:spcBef>
                <a:spcPts val="0"/>
              </a:spcBef>
              <a:spcAft>
                <a:spcPts val="0"/>
              </a:spcAft>
              <a:buNone/>
            </a:pPr>
            <a:r>
              <a:t/>
            </a:r>
            <a:endParaRPr b="1" sz="2000">
              <a:solidFill>
                <a:srgbClr val="FFFFFF"/>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pic>
        <p:nvPicPr>
          <p:cNvPr id="381" name="Google Shape;381;p69"/>
          <p:cNvPicPr preferRelativeResize="0"/>
          <p:nvPr/>
        </p:nvPicPr>
        <p:blipFill rotWithShape="1">
          <a:blip r:embed="rId3">
            <a:alphaModFix/>
          </a:blip>
          <a:srcRect b="0" l="0" r="53855" t="0"/>
          <a:stretch/>
        </p:blipFill>
        <p:spPr>
          <a:xfrm>
            <a:off x="8096775" y="0"/>
            <a:ext cx="1047224" cy="1102725"/>
          </a:xfrm>
          <a:prstGeom prst="rect">
            <a:avLst/>
          </a:prstGeom>
          <a:noFill/>
          <a:ln>
            <a:noFill/>
          </a:ln>
        </p:spPr>
      </p:pic>
      <p:pic>
        <p:nvPicPr>
          <p:cNvPr id="382" name="Google Shape;382;p69"/>
          <p:cNvPicPr preferRelativeResize="0"/>
          <p:nvPr/>
        </p:nvPicPr>
        <p:blipFill rotWithShape="1">
          <a:blip r:embed="rId4">
            <a:alphaModFix/>
          </a:blip>
          <a:srcRect b="57237" l="8630" r="8622" t="0"/>
          <a:stretch/>
        </p:blipFill>
        <p:spPr>
          <a:xfrm flipH="1" rot="10800000">
            <a:off x="0" y="8087"/>
            <a:ext cx="3564399" cy="926125"/>
          </a:xfrm>
          <a:prstGeom prst="rect">
            <a:avLst/>
          </a:prstGeom>
          <a:noFill/>
          <a:ln>
            <a:noFill/>
          </a:ln>
        </p:spPr>
      </p:pic>
      <p:sp>
        <p:nvSpPr>
          <p:cNvPr id="383" name="Google Shape;383;p69"/>
          <p:cNvSpPr/>
          <p:nvPr/>
        </p:nvSpPr>
        <p:spPr>
          <a:xfrm>
            <a:off x="2761050" y="588150"/>
            <a:ext cx="3621900" cy="412200"/>
          </a:xfrm>
          <a:prstGeom prst="roundRect">
            <a:avLst>
              <a:gd fmla="val 16667" name="adj"/>
            </a:avLst>
          </a:prstGeom>
          <a:solidFill>
            <a:srgbClr val="6AA84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2800"/>
              <a:buFont typeface="Arial"/>
              <a:buNone/>
            </a:pPr>
            <a:br>
              <a:rPr b="1" lang="en" sz="2000">
                <a:solidFill>
                  <a:srgbClr val="FFFFFF"/>
                </a:solidFill>
              </a:rPr>
            </a:br>
            <a:r>
              <a:rPr b="1" lang="en" sz="2000">
                <a:solidFill>
                  <a:srgbClr val="FFFFFF"/>
                </a:solidFill>
              </a:rPr>
              <a:t>  CONCEPTS</a:t>
            </a:r>
            <a:endParaRPr b="1" sz="2000">
              <a:solidFill>
                <a:srgbClr val="FFFFFF"/>
              </a:solidFill>
            </a:endParaRPr>
          </a:p>
          <a:p>
            <a:pPr indent="0" lvl="0" marL="0" rtl="0" algn="ctr">
              <a:spcBef>
                <a:spcPts val="0"/>
              </a:spcBef>
              <a:spcAft>
                <a:spcPts val="0"/>
              </a:spcAft>
              <a:buNone/>
            </a:pPr>
            <a:r>
              <a:t/>
            </a:r>
            <a:endParaRPr b="1" sz="2000">
              <a:solidFill>
                <a:srgbClr val="FFFFFF"/>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pic>
        <p:nvPicPr>
          <p:cNvPr id="388" name="Google Shape;388;p70"/>
          <p:cNvPicPr preferRelativeResize="0"/>
          <p:nvPr/>
        </p:nvPicPr>
        <p:blipFill rotWithShape="1">
          <a:blip r:embed="rId3">
            <a:alphaModFix/>
          </a:blip>
          <a:srcRect b="0" l="0" r="53855" t="0"/>
          <a:stretch/>
        </p:blipFill>
        <p:spPr>
          <a:xfrm>
            <a:off x="8096775" y="0"/>
            <a:ext cx="1047224" cy="1102725"/>
          </a:xfrm>
          <a:prstGeom prst="rect">
            <a:avLst/>
          </a:prstGeom>
          <a:noFill/>
          <a:ln>
            <a:noFill/>
          </a:ln>
        </p:spPr>
      </p:pic>
      <p:pic>
        <p:nvPicPr>
          <p:cNvPr id="389" name="Google Shape;389;p70"/>
          <p:cNvPicPr preferRelativeResize="0"/>
          <p:nvPr/>
        </p:nvPicPr>
        <p:blipFill rotWithShape="1">
          <a:blip r:embed="rId4">
            <a:alphaModFix/>
          </a:blip>
          <a:srcRect b="57237" l="8630" r="8622" t="0"/>
          <a:stretch/>
        </p:blipFill>
        <p:spPr>
          <a:xfrm flipH="1" rot="10800000">
            <a:off x="0" y="8087"/>
            <a:ext cx="3564399" cy="926125"/>
          </a:xfrm>
          <a:prstGeom prst="rect">
            <a:avLst/>
          </a:prstGeom>
          <a:noFill/>
          <a:ln>
            <a:noFill/>
          </a:ln>
        </p:spPr>
      </p:pic>
      <p:sp>
        <p:nvSpPr>
          <p:cNvPr id="390" name="Google Shape;390;p70"/>
          <p:cNvSpPr/>
          <p:nvPr/>
        </p:nvSpPr>
        <p:spPr>
          <a:xfrm>
            <a:off x="2761050" y="588150"/>
            <a:ext cx="3621900" cy="412200"/>
          </a:xfrm>
          <a:prstGeom prst="roundRect">
            <a:avLst>
              <a:gd fmla="val 16667" name="adj"/>
            </a:avLst>
          </a:prstGeom>
          <a:solidFill>
            <a:srgbClr val="6AA84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2800"/>
              <a:buFont typeface="Arial"/>
              <a:buNone/>
            </a:pPr>
            <a:br>
              <a:rPr b="1" lang="en" sz="2000">
                <a:solidFill>
                  <a:srgbClr val="FFFFFF"/>
                </a:solidFill>
              </a:rPr>
            </a:br>
            <a:r>
              <a:rPr b="1" lang="en" sz="2000">
                <a:solidFill>
                  <a:srgbClr val="FFFFFF"/>
                </a:solidFill>
              </a:rPr>
              <a:t>  CONCEPTS</a:t>
            </a:r>
            <a:endParaRPr b="1" sz="2000">
              <a:solidFill>
                <a:srgbClr val="FFFFFF"/>
              </a:solidFill>
            </a:endParaRPr>
          </a:p>
          <a:p>
            <a:pPr indent="0" lvl="0" marL="0" rtl="0" algn="ctr">
              <a:spcBef>
                <a:spcPts val="0"/>
              </a:spcBef>
              <a:spcAft>
                <a:spcPts val="0"/>
              </a:spcAft>
              <a:buNone/>
            </a:pPr>
            <a:r>
              <a:t/>
            </a:r>
            <a:endParaRPr b="1" sz="2000">
              <a:solidFill>
                <a:srgbClr val="FFFFFF"/>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pic>
        <p:nvPicPr>
          <p:cNvPr id="395" name="Google Shape;395;p71"/>
          <p:cNvPicPr preferRelativeResize="0"/>
          <p:nvPr/>
        </p:nvPicPr>
        <p:blipFill rotWithShape="1">
          <a:blip r:embed="rId3">
            <a:alphaModFix/>
          </a:blip>
          <a:srcRect b="0" l="0" r="53855" t="0"/>
          <a:stretch/>
        </p:blipFill>
        <p:spPr>
          <a:xfrm>
            <a:off x="8096775" y="0"/>
            <a:ext cx="1047224" cy="1102725"/>
          </a:xfrm>
          <a:prstGeom prst="rect">
            <a:avLst/>
          </a:prstGeom>
          <a:noFill/>
          <a:ln>
            <a:noFill/>
          </a:ln>
        </p:spPr>
      </p:pic>
      <p:pic>
        <p:nvPicPr>
          <p:cNvPr id="396" name="Google Shape;396;p71"/>
          <p:cNvPicPr preferRelativeResize="0"/>
          <p:nvPr/>
        </p:nvPicPr>
        <p:blipFill rotWithShape="1">
          <a:blip r:embed="rId4">
            <a:alphaModFix/>
          </a:blip>
          <a:srcRect b="57237" l="8630" r="8622" t="0"/>
          <a:stretch/>
        </p:blipFill>
        <p:spPr>
          <a:xfrm flipH="1" rot="10800000">
            <a:off x="0" y="8087"/>
            <a:ext cx="3564399" cy="926125"/>
          </a:xfrm>
          <a:prstGeom prst="rect">
            <a:avLst/>
          </a:prstGeom>
          <a:noFill/>
          <a:ln>
            <a:noFill/>
          </a:ln>
        </p:spPr>
      </p:pic>
      <p:sp>
        <p:nvSpPr>
          <p:cNvPr id="397" name="Google Shape;397;p71"/>
          <p:cNvSpPr/>
          <p:nvPr/>
        </p:nvSpPr>
        <p:spPr>
          <a:xfrm>
            <a:off x="2761050" y="588150"/>
            <a:ext cx="3621900" cy="412200"/>
          </a:xfrm>
          <a:prstGeom prst="roundRect">
            <a:avLst>
              <a:gd fmla="val 16667" name="adj"/>
            </a:avLst>
          </a:prstGeom>
          <a:solidFill>
            <a:srgbClr val="6AA84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2800"/>
              <a:buFont typeface="Arial"/>
              <a:buNone/>
            </a:pPr>
            <a:br>
              <a:rPr b="1" lang="en" sz="2000">
                <a:solidFill>
                  <a:srgbClr val="FFFFFF"/>
                </a:solidFill>
              </a:rPr>
            </a:br>
            <a:r>
              <a:rPr b="1" lang="en" sz="2000">
                <a:solidFill>
                  <a:srgbClr val="FFFFFF"/>
                </a:solidFill>
              </a:rPr>
              <a:t>  CONCEPTS</a:t>
            </a:r>
            <a:endParaRPr b="1" sz="2000">
              <a:solidFill>
                <a:srgbClr val="FFFFFF"/>
              </a:solidFill>
            </a:endParaRPr>
          </a:p>
          <a:p>
            <a:pPr indent="0" lvl="0" marL="0" rtl="0" algn="ctr">
              <a:spcBef>
                <a:spcPts val="0"/>
              </a:spcBef>
              <a:spcAft>
                <a:spcPts val="0"/>
              </a:spcAft>
              <a:buNone/>
            </a:pPr>
            <a:r>
              <a:t/>
            </a:r>
            <a:endParaRPr b="1" sz="2000">
              <a:solidFill>
                <a:srgbClr val="FFFFFF"/>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pic>
        <p:nvPicPr>
          <p:cNvPr id="402" name="Google Shape;402;p72"/>
          <p:cNvPicPr preferRelativeResize="0"/>
          <p:nvPr/>
        </p:nvPicPr>
        <p:blipFill rotWithShape="1">
          <a:blip r:embed="rId3">
            <a:alphaModFix/>
          </a:blip>
          <a:srcRect b="0" l="0" r="53855" t="0"/>
          <a:stretch/>
        </p:blipFill>
        <p:spPr>
          <a:xfrm>
            <a:off x="8096775" y="0"/>
            <a:ext cx="1047224" cy="1102725"/>
          </a:xfrm>
          <a:prstGeom prst="rect">
            <a:avLst/>
          </a:prstGeom>
          <a:noFill/>
          <a:ln>
            <a:noFill/>
          </a:ln>
        </p:spPr>
      </p:pic>
      <p:pic>
        <p:nvPicPr>
          <p:cNvPr id="403" name="Google Shape;403;p72"/>
          <p:cNvPicPr preferRelativeResize="0"/>
          <p:nvPr/>
        </p:nvPicPr>
        <p:blipFill rotWithShape="1">
          <a:blip r:embed="rId4">
            <a:alphaModFix/>
          </a:blip>
          <a:srcRect b="57237" l="8630" r="8622" t="0"/>
          <a:stretch/>
        </p:blipFill>
        <p:spPr>
          <a:xfrm flipH="1" rot="10800000">
            <a:off x="0" y="8087"/>
            <a:ext cx="3564399" cy="926125"/>
          </a:xfrm>
          <a:prstGeom prst="rect">
            <a:avLst/>
          </a:prstGeom>
          <a:noFill/>
          <a:ln>
            <a:noFill/>
          </a:ln>
        </p:spPr>
      </p:pic>
      <p:sp>
        <p:nvSpPr>
          <p:cNvPr id="404" name="Google Shape;404;p72"/>
          <p:cNvSpPr/>
          <p:nvPr/>
        </p:nvSpPr>
        <p:spPr>
          <a:xfrm>
            <a:off x="2761050" y="588150"/>
            <a:ext cx="3621900" cy="412200"/>
          </a:xfrm>
          <a:prstGeom prst="roundRect">
            <a:avLst>
              <a:gd fmla="val 16667" name="adj"/>
            </a:avLst>
          </a:prstGeom>
          <a:solidFill>
            <a:srgbClr val="6AA84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2800"/>
              <a:buFont typeface="Arial"/>
              <a:buNone/>
            </a:pPr>
            <a:br>
              <a:rPr b="1" lang="en" sz="2000">
                <a:solidFill>
                  <a:srgbClr val="FFFFFF"/>
                </a:solidFill>
              </a:rPr>
            </a:br>
            <a:r>
              <a:rPr b="1" lang="en" sz="2000">
                <a:solidFill>
                  <a:srgbClr val="FFFFFF"/>
                </a:solidFill>
              </a:rPr>
              <a:t>  CONCEPTS</a:t>
            </a:r>
            <a:endParaRPr b="1" sz="2000">
              <a:solidFill>
                <a:srgbClr val="FFFFFF"/>
              </a:solidFill>
            </a:endParaRPr>
          </a:p>
          <a:p>
            <a:pPr indent="0" lvl="0" marL="0" rtl="0" algn="ctr">
              <a:spcBef>
                <a:spcPts val="0"/>
              </a:spcBef>
              <a:spcAft>
                <a:spcPts val="0"/>
              </a:spcAft>
              <a:buNone/>
            </a:pPr>
            <a:r>
              <a:t/>
            </a:r>
            <a:endParaRPr b="1" sz="2000">
              <a:solidFill>
                <a:srgbClr val="FFFFFF"/>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pic>
        <p:nvPicPr>
          <p:cNvPr id="172" name="Google Shape;172;p46"/>
          <p:cNvPicPr preferRelativeResize="0"/>
          <p:nvPr/>
        </p:nvPicPr>
        <p:blipFill rotWithShape="1">
          <a:blip r:embed="rId3">
            <a:alphaModFix/>
          </a:blip>
          <a:srcRect b="0" l="0" r="53855" t="0"/>
          <a:stretch/>
        </p:blipFill>
        <p:spPr>
          <a:xfrm>
            <a:off x="8096775" y="0"/>
            <a:ext cx="1047224" cy="1102725"/>
          </a:xfrm>
          <a:prstGeom prst="rect">
            <a:avLst/>
          </a:prstGeom>
          <a:noFill/>
          <a:ln>
            <a:noFill/>
          </a:ln>
        </p:spPr>
      </p:pic>
      <p:pic>
        <p:nvPicPr>
          <p:cNvPr id="173" name="Google Shape;173;p46"/>
          <p:cNvPicPr preferRelativeResize="0"/>
          <p:nvPr/>
        </p:nvPicPr>
        <p:blipFill rotWithShape="1">
          <a:blip r:embed="rId4">
            <a:alphaModFix/>
          </a:blip>
          <a:srcRect b="57237" l="8630" r="8622" t="0"/>
          <a:stretch/>
        </p:blipFill>
        <p:spPr>
          <a:xfrm flipH="1" rot="10800000">
            <a:off x="0" y="8087"/>
            <a:ext cx="3564399" cy="926125"/>
          </a:xfrm>
          <a:prstGeom prst="rect">
            <a:avLst/>
          </a:prstGeom>
          <a:noFill/>
          <a:ln>
            <a:noFill/>
          </a:ln>
        </p:spPr>
      </p:pic>
      <p:sp>
        <p:nvSpPr>
          <p:cNvPr id="174" name="Google Shape;174;p46"/>
          <p:cNvSpPr txBox="1"/>
          <p:nvPr/>
        </p:nvSpPr>
        <p:spPr>
          <a:xfrm>
            <a:off x="5955025" y="2171550"/>
            <a:ext cx="30000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t>Why are interviewing skills important?</a:t>
            </a:r>
            <a:endParaRPr b="1" sz="2000"/>
          </a:p>
        </p:txBody>
      </p:sp>
      <p:sp>
        <p:nvSpPr>
          <p:cNvPr id="175" name="Google Shape;175;p46"/>
          <p:cNvSpPr/>
          <p:nvPr/>
        </p:nvSpPr>
        <p:spPr>
          <a:xfrm>
            <a:off x="2761050" y="588150"/>
            <a:ext cx="3621900" cy="412200"/>
          </a:xfrm>
          <a:prstGeom prst="roundRect">
            <a:avLst>
              <a:gd fmla="val 16667" name="adj"/>
            </a:avLst>
          </a:prstGeom>
          <a:solidFill>
            <a:srgbClr val="6AA84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2800"/>
              <a:buFont typeface="Arial"/>
              <a:buNone/>
            </a:pPr>
            <a:br>
              <a:rPr b="1" lang="en" sz="2000">
                <a:solidFill>
                  <a:srgbClr val="FFFFFF"/>
                </a:solidFill>
              </a:rPr>
            </a:br>
            <a:r>
              <a:rPr b="1" lang="en" sz="2000">
                <a:solidFill>
                  <a:srgbClr val="FFFFFF"/>
                </a:solidFill>
              </a:rPr>
              <a:t>  CONCEPTS</a:t>
            </a:r>
            <a:endParaRPr b="1" sz="2000">
              <a:solidFill>
                <a:srgbClr val="FFFFFF"/>
              </a:solidFill>
            </a:endParaRPr>
          </a:p>
          <a:p>
            <a:pPr indent="0" lvl="0" marL="0" rtl="0" algn="ctr">
              <a:spcBef>
                <a:spcPts val="0"/>
              </a:spcBef>
              <a:spcAft>
                <a:spcPts val="0"/>
              </a:spcAft>
              <a:buNone/>
            </a:pPr>
            <a:r>
              <a:t/>
            </a:r>
            <a:endParaRPr b="1" sz="2000">
              <a:solidFill>
                <a:srgbClr val="FFFFFF"/>
              </a:solidFill>
            </a:endParaRPr>
          </a:p>
        </p:txBody>
      </p:sp>
      <p:pic>
        <p:nvPicPr>
          <p:cNvPr id="176" name="Google Shape;176;p46"/>
          <p:cNvPicPr preferRelativeResize="0"/>
          <p:nvPr/>
        </p:nvPicPr>
        <p:blipFill>
          <a:blip r:embed="rId5">
            <a:alphaModFix/>
          </a:blip>
          <a:stretch>
            <a:fillRect/>
          </a:stretch>
        </p:blipFill>
        <p:spPr>
          <a:xfrm>
            <a:off x="2761050" y="1350600"/>
            <a:ext cx="2714626" cy="271462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8">
                                  <p:stCondLst>
                                    <p:cond delay="0"/>
                                  </p:stCondLst>
                                  <p:childTnLst>
                                    <p:set>
                                      <p:cBhvr>
                                        <p:cTn dur="1" fill="hold">
                                          <p:stCondLst>
                                            <p:cond delay="0"/>
                                          </p:stCondLst>
                                        </p:cTn>
                                        <p:tgtEl>
                                          <p:spTgt spid="174"/>
                                        </p:tgtEl>
                                        <p:attrNameLst>
                                          <p:attrName>style.visibility</p:attrName>
                                        </p:attrNameLst>
                                      </p:cBhvr>
                                      <p:to>
                                        <p:strVal val="visible"/>
                                      </p:to>
                                    </p:set>
                                    <p:anim calcmode="lin" valueType="num">
                                      <p:cBhvr additive="base">
                                        <p:cTn dur="1500"/>
                                        <p:tgtEl>
                                          <p:spTgt spid="174"/>
                                        </p:tgtEl>
                                        <p:attrNameLst>
                                          <p:attrName>ppt_x</p:attrName>
                                        </p:attrNameLst>
                                      </p:cBhvr>
                                      <p:tavLst>
                                        <p:tav fmla="" tm="0">
                                          <p:val>
                                            <p:strVal val="#ppt_x-1"/>
                                          </p:val>
                                        </p:tav>
                                        <p:tav fmla="" tm="100000">
                                          <p:val>
                                            <p:strVal val="#ppt_x"/>
                                          </p:val>
                                        </p:tav>
                                      </p:tavLst>
                                    </p:anim>
                                  </p:childTnLst>
                                </p:cTn>
                              </p:par>
                            </p:childTnLst>
                          </p:cTn>
                        </p:par>
                        <p:par>
                          <p:cTn fill="hold">
                            <p:stCondLst>
                              <p:cond delay="1500"/>
                            </p:stCondLst>
                            <p:childTnLst>
                              <p:par>
                                <p:cTn fill="hold" nodeType="afterEffect" presetClass="entr" presetID="2" presetSubtype="4">
                                  <p:stCondLst>
                                    <p:cond delay="0"/>
                                  </p:stCondLst>
                                  <p:childTnLst>
                                    <p:set>
                                      <p:cBhvr>
                                        <p:cTn dur="1" fill="hold">
                                          <p:stCondLst>
                                            <p:cond delay="0"/>
                                          </p:stCondLst>
                                        </p:cTn>
                                        <p:tgtEl>
                                          <p:spTgt spid="176"/>
                                        </p:tgtEl>
                                        <p:attrNameLst>
                                          <p:attrName>style.visibility</p:attrName>
                                        </p:attrNameLst>
                                      </p:cBhvr>
                                      <p:to>
                                        <p:strVal val="visible"/>
                                      </p:to>
                                    </p:set>
                                    <p:anim calcmode="lin" valueType="num">
                                      <p:cBhvr additive="base">
                                        <p:cTn dur="1000"/>
                                        <p:tgtEl>
                                          <p:spTgt spid="176"/>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pic>
        <p:nvPicPr>
          <p:cNvPr id="409" name="Google Shape;409;p73"/>
          <p:cNvPicPr preferRelativeResize="0"/>
          <p:nvPr/>
        </p:nvPicPr>
        <p:blipFill rotWithShape="1">
          <a:blip r:embed="rId3">
            <a:alphaModFix/>
          </a:blip>
          <a:srcRect b="0" l="0" r="53855" t="0"/>
          <a:stretch/>
        </p:blipFill>
        <p:spPr>
          <a:xfrm>
            <a:off x="8096775" y="0"/>
            <a:ext cx="1047224" cy="1102725"/>
          </a:xfrm>
          <a:prstGeom prst="rect">
            <a:avLst/>
          </a:prstGeom>
          <a:noFill/>
          <a:ln>
            <a:noFill/>
          </a:ln>
        </p:spPr>
      </p:pic>
      <p:pic>
        <p:nvPicPr>
          <p:cNvPr id="410" name="Google Shape;410;p73"/>
          <p:cNvPicPr preferRelativeResize="0"/>
          <p:nvPr/>
        </p:nvPicPr>
        <p:blipFill rotWithShape="1">
          <a:blip r:embed="rId4">
            <a:alphaModFix/>
          </a:blip>
          <a:srcRect b="57237" l="8630" r="8622" t="0"/>
          <a:stretch/>
        </p:blipFill>
        <p:spPr>
          <a:xfrm flipH="1" rot="10800000">
            <a:off x="0" y="8087"/>
            <a:ext cx="3564399" cy="926125"/>
          </a:xfrm>
          <a:prstGeom prst="rect">
            <a:avLst/>
          </a:prstGeom>
          <a:noFill/>
          <a:ln>
            <a:noFill/>
          </a:ln>
        </p:spPr>
      </p:pic>
      <p:sp>
        <p:nvSpPr>
          <p:cNvPr id="411" name="Google Shape;411;p73"/>
          <p:cNvSpPr/>
          <p:nvPr/>
        </p:nvSpPr>
        <p:spPr>
          <a:xfrm>
            <a:off x="2761050" y="588150"/>
            <a:ext cx="3621900" cy="412200"/>
          </a:xfrm>
          <a:prstGeom prst="roundRect">
            <a:avLst>
              <a:gd fmla="val 16667" name="adj"/>
            </a:avLst>
          </a:prstGeom>
          <a:solidFill>
            <a:srgbClr val="6AA84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2800"/>
              <a:buFont typeface="Arial"/>
              <a:buNone/>
            </a:pPr>
            <a:br>
              <a:rPr b="1" lang="en" sz="2000">
                <a:solidFill>
                  <a:srgbClr val="FFFFFF"/>
                </a:solidFill>
              </a:rPr>
            </a:br>
            <a:r>
              <a:rPr b="1" lang="en" sz="2000">
                <a:solidFill>
                  <a:srgbClr val="FFFFFF"/>
                </a:solidFill>
              </a:rPr>
              <a:t>  CONCEPTS</a:t>
            </a:r>
            <a:endParaRPr b="1" sz="2000">
              <a:solidFill>
                <a:srgbClr val="FFFFFF"/>
              </a:solidFill>
            </a:endParaRPr>
          </a:p>
          <a:p>
            <a:pPr indent="0" lvl="0" marL="0" rtl="0" algn="ctr">
              <a:spcBef>
                <a:spcPts val="0"/>
              </a:spcBef>
              <a:spcAft>
                <a:spcPts val="0"/>
              </a:spcAft>
              <a:buNone/>
            </a:pPr>
            <a:r>
              <a:t/>
            </a:r>
            <a:endParaRPr b="1" sz="2000">
              <a:solidFill>
                <a:srgbClr val="FFFFFF"/>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pic>
        <p:nvPicPr>
          <p:cNvPr id="181" name="Google Shape;181;p47"/>
          <p:cNvPicPr preferRelativeResize="0"/>
          <p:nvPr/>
        </p:nvPicPr>
        <p:blipFill rotWithShape="1">
          <a:blip r:embed="rId3">
            <a:alphaModFix/>
          </a:blip>
          <a:srcRect b="0" l="0" r="53855" t="0"/>
          <a:stretch/>
        </p:blipFill>
        <p:spPr>
          <a:xfrm>
            <a:off x="8096775" y="0"/>
            <a:ext cx="1047224" cy="1102725"/>
          </a:xfrm>
          <a:prstGeom prst="rect">
            <a:avLst/>
          </a:prstGeom>
          <a:noFill/>
          <a:ln>
            <a:noFill/>
          </a:ln>
        </p:spPr>
      </p:pic>
      <p:pic>
        <p:nvPicPr>
          <p:cNvPr id="182" name="Google Shape;182;p47"/>
          <p:cNvPicPr preferRelativeResize="0"/>
          <p:nvPr/>
        </p:nvPicPr>
        <p:blipFill rotWithShape="1">
          <a:blip r:embed="rId4">
            <a:alphaModFix/>
          </a:blip>
          <a:srcRect b="57237" l="8630" r="8622" t="0"/>
          <a:stretch/>
        </p:blipFill>
        <p:spPr>
          <a:xfrm flipH="1" rot="10800000">
            <a:off x="0" y="8087"/>
            <a:ext cx="3564399" cy="926125"/>
          </a:xfrm>
          <a:prstGeom prst="rect">
            <a:avLst/>
          </a:prstGeom>
          <a:noFill/>
          <a:ln>
            <a:noFill/>
          </a:ln>
        </p:spPr>
      </p:pic>
      <p:sp>
        <p:nvSpPr>
          <p:cNvPr id="183" name="Google Shape;183;p47"/>
          <p:cNvSpPr/>
          <p:nvPr/>
        </p:nvSpPr>
        <p:spPr>
          <a:xfrm>
            <a:off x="2761050" y="588150"/>
            <a:ext cx="3621900" cy="412200"/>
          </a:xfrm>
          <a:prstGeom prst="roundRect">
            <a:avLst>
              <a:gd fmla="val 16667" name="adj"/>
            </a:avLst>
          </a:prstGeom>
          <a:solidFill>
            <a:srgbClr val="6AA84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2800"/>
              <a:buFont typeface="Arial"/>
              <a:buNone/>
            </a:pPr>
            <a:br>
              <a:rPr b="1" lang="en" sz="2000">
                <a:solidFill>
                  <a:srgbClr val="FFFFFF"/>
                </a:solidFill>
              </a:rPr>
            </a:br>
            <a:r>
              <a:rPr b="1" lang="en" sz="2000">
                <a:solidFill>
                  <a:srgbClr val="FFFFFF"/>
                </a:solidFill>
              </a:rPr>
              <a:t>  CONCEPTS</a:t>
            </a:r>
            <a:endParaRPr b="1" sz="2000">
              <a:solidFill>
                <a:srgbClr val="FFFFFF"/>
              </a:solidFill>
            </a:endParaRPr>
          </a:p>
          <a:p>
            <a:pPr indent="0" lvl="0" marL="0" rtl="0" algn="ctr">
              <a:spcBef>
                <a:spcPts val="0"/>
              </a:spcBef>
              <a:spcAft>
                <a:spcPts val="0"/>
              </a:spcAft>
              <a:buNone/>
            </a:pPr>
            <a:r>
              <a:t/>
            </a:r>
            <a:endParaRPr b="1" sz="2000">
              <a:solidFill>
                <a:srgbClr val="FFFFFF"/>
              </a:solidFill>
            </a:endParaRPr>
          </a:p>
        </p:txBody>
      </p:sp>
      <p:sp>
        <p:nvSpPr>
          <p:cNvPr id="184" name="Google Shape;184;p47"/>
          <p:cNvSpPr txBox="1"/>
          <p:nvPr/>
        </p:nvSpPr>
        <p:spPr>
          <a:xfrm>
            <a:off x="5660825" y="2199200"/>
            <a:ext cx="30000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t>What is the most important skill for an interview?</a:t>
            </a:r>
            <a:endParaRPr b="1" sz="2000"/>
          </a:p>
        </p:txBody>
      </p:sp>
      <p:pic>
        <p:nvPicPr>
          <p:cNvPr id="185" name="Google Shape;185;p47"/>
          <p:cNvPicPr preferRelativeResize="0"/>
          <p:nvPr/>
        </p:nvPicPr>
        <p:blipFill>
          <a:blip r:embed="rId5">
            <a:alphaModFix/>
          </a:blip>
          <a:stretch>
            <a:fillRect/>
          </a:stretch>
        </p:blipFill>
        <p:spPr>
          <a:xfrm>
            <a:off x="1763600" y="1400625"/>
            <a:ext cx="3466650" cy="24547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8">
                                  <p:stCondLst>
                                    <p:cond delay="0"/>
                                  </p:stCondLst>
                                  <p:childTnLst>
                                    <p:set>
                                      <p:cBhvr>
                                        <p:cTn dur="1" fill="hold">
                                          <p:stCondLst>
                                            <p:cond delay="0"/>
                                          </p:stCondLst>
                                        </p:cTn>
                                        <p:tgtEl>
                                          <p:spTgt spid="184"/>
                                        </p:tgtEl>
                                        <p:attrNameLst>
                                          <p:attrName>style.visibility</p:attrName>
                                        </p:attrNameLst>
                                      </p:cBhvr>
                                      <p:to>
                                        <p:strVal val="visible"/>
                                      </p:to>
                                    </p:set>
                                    <p:anim calcmode="lin" valueType="num">
                                      <p:cBhvr additive="base">
                                        <p:cTn dur="1500"/>
                                        <p:tgtEl>
                                          <p:spTgt spid="184"/>
                                        </p:tgtEl>
                                        <p:attrNameLst>
                                          <p:attrName>ppt_x</p:attrName>
                                        </p:attrNameLst>
                                      </p:cBhvr>
                                      <p:tavLst>
                                        <p:tav fmla="" tm="0">
                                          <p:val>
                                            <p:strVal val="#ppt_x-1"/>
                                          </p:val>
                                        </p:tav>
                                        <p:tav fmla="" tm="100000">
                                          <p:val>
                                            <p:strVal val="#ppt_x"/>
                                          </p:val>
                                        </p:tav>
                                      </p:tavLst>
                                    </p:anim>
                                  </p:childTnLst>
                                </p:cTn>
                              </p:par>
                            </p:childTnLst>
                          </p:cTn>
                        </p:par>
                        <p:par>
                          <p:cTn fill="hold">
                            <p:stCondLst>
                              <p:cond delay="1500"/>
                            </p:stCondLst>
                            <p:childTnLst>
                              <p:par>
                                <p:cTn fill="hold" nodeType="afterEffect" presetClass="entr" presetID="2" presetSubtype="4">
                                  <p:stCondLst>
                                    <p:cond delay="0"/>
                                  </p:stCondLst>
                                  <p:childTnLst>
                                    <p:set>
                                      <p:cBhvr>
                                        <p:cTn dur="1" fill="hold">
                                          <p:stCondLst>
                                            <p:cond delay="0"/>
                                          </p:stCondLst>
                                        </p:cTn>
                                        <p:tgtEl>
                                          <p:spTgt spid="185"/>
                                        </p:tgtEl>
                                        <p:attrNameLst>
                                          <p:attrName>style.visibility</p:attrName>
                                        </p:attrNameLst>
                                      </p:cBhvr>
                                      <p:to>
                                        <p:strVal val="visible"/>
                                      </p:to>
                                    </p:set>
                                    <p:anim calcmode="lin" valueType="num">
                                      <p:cBhvr additive="base">
                                        <p:cTn dur="1000"/>
                                        <p:tgtEl>
                                          <p:spTgt spid="185"/>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pic>
        <p:nvPicPr>
          <p:cNvPr id="190" name="Google Shape;190;p48"/>
          <p:cNvPicPr preferRelativeResize="0"/>
          <p:nvPr/>
        </p:nvPicPr>
        <p:blipFill rotWithShape="1">
          <a:blip r:embed="rId3">
            <a:alphaModFix/>
          </a:blip>
          <a:srcRect b="0" l="0" r="53855" t="0"/>
          <a:stretch/>
        </p:blipFill>
        <p:spPr>
          <a:xfrm>
            <a:off x="8096775" y="0"/>
            <a:ext cx="1047224" cy="1102725"/>
          </a:xfrm>
          <a:prstGeom prst="rect">
            <a:avLst/>
          </a:prstGeom>
          <a:noFill/>
          <a:ln>
            <a:noFill/>
          </a:ln>
        </p:spPr>
      </p:pic>
      <p:pic>
        <p:nvPicPr>
          <p:cNvPr id="191" name="Google Shape;191;p48"/>
          <p:cNvPicPr preferRelativeResize="0"/>
          <p:nvPr/>
        </p:nvPicPr>
        <p:blipFill rotWithShape="1">
          <a:blip r:embed="rId4">
            <a:alphaModFix/>
          </a:blip>
          <a:srcRect b="57237" l="8630" r="8622" t="0"/>
          <a:stretch/>
        </p:blipFill>
        <p:spPr>
          <a:xfrm flipH="1" rot="10800000">
            <a:off x="0" y="8087"/>
            <a:ext cx="3564399" cy="926125"/>
          </a:xfrm>
          <a:prstGeom prst="rect">
            <a:avLst/>
          </a:prstGeom>
          <a:noFill/>
          <a:ln>
            <a:noFill/>
          </a:ln>
        </p:spPr>
      </p:pic>
      <p:sp>
        <p:nvSpPr>
          <p:cNvPr id="192" name="Google Shape;192;p48"/>
          <p:cNvSpPr/>
          <p:nvPr/>
        </p:nvSpPr>
        <p:spPr>
          <a:xfrm>
            <a:off x="2761050" y="588150"/>
            <a:ext cx="3621900" cy="412200"/>
          </a:xfrm>
          <a:prstGeom prst="roundRect">
            <a:avLst>
              <a:gd fmla="val 16667" name="adj"/>
            </a:avLst>
          </a:prstGeom>
          <a:solidFill>
            <a:srgbClr val="6AA84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2800"/>
              <a:buFont typeface="Arial"/>
              <a:buNone/>
            </a:pPr>
            <a:br>
              <a:rPr b="1" lang="en" sz="2000">
                <a:solidFill>
                  <a:srgbClr val="FFFFFF"/>
                </a:solidFill>
              </a:rPr>
            </a:br>
            <a:r>
              <a:rPr b="1" lang="en" sz="2000">
                <a:solidFill>
                  <a:srgbClr val="FFFFFF"/>
                </a:solidFill>
              </a:rPr>
              <a:t>  CONCEPTS</a:t>
            </a:r>
            <a:endParaRPr b="1" sz="2000">
              <a:solidFill>
                <a:srgbClr val="FFFFFF"/>
              </a:solidFill>
            </a:endParaRPr>
          </a:p>
          <a:p>
            <a:pPr indent="0" lvl="0" marL="0" rtl="0" algn="ctr">
              <a:spcBef>
                <a:spcPts val="0"/>
              </a:spcBef>
              <a:spcAft>
                <a:spcPts val="0"/>
              </a:spcAft>
              <a:buNone/>
            </a:pPr>
            <a:r>
              <a:t/>
            </a:r>
            <a:endParaRPr b="1" sz="2000">
              <a:solidFill>
                <a:srgbClr val="FFFFFF"/>
              </a:solidFill>
            </a:endParaRPr>
          </a:p>
        </p:txBody>
      </p:sp>
      <p:sp>
        <p:nvSpPr>
          <p:cNvPr id="193" name="Google Shape;193;p48"/>
          <p:cNvSpPr txBox="1"/>
          <p:nvPr/>
        </p:nvSpPr>
        <p:spPr>
          <a:xfrm>
            <a:off x="6011100" y="2069800"/>
            <a:ext cx="30000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chemeClr val="dk1"/>
                </a:solidFill>
              </a:rPr>
              <a:t>Examples of interview skills</a:t>
            </a:r>
            <a:endParaRPr b="1" sz="2000">
              <a:solidFill>
                <a:schemeClr val="dk1"/>
              </a:solidFill>
            </a:endParaRPr>
          </a:p>
        </p:txBody>
      </p:sp>
      <p:pic>
        <p:nvPicPr>
          <p:cNvPr id="194" name="Google Shape;194;p48"/>
          <p:cNvPicPr preferRelativeResize="0"/>
          <p:nvPr/>
        </p:nvPicPr>
        <p:blipFill>
          <a:blip r:embed="rId5">
            <a:alphaModFix/>
          </a:blip>
          <a:stretch>
            <a:fillRect/>
          </a:stretch>
        </p:blipFill>
        <p:spPr>
          <a:xfrm>
            <a:off x="2677100" y="1233250"/>
            <a:ext cx="2878976" cy="287897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8">
                                  <p:stCondLst>
                                    <p:cond delay="0"/>
                                  </p:stCondLst>
                                  <p:childTnLst>
                                    <p:set>
                                      <p:cBhvr>
                                        <p:cTn dur="1" fill="hold">
                                          <p:stCondLst>
                                            <p:cond delay="0"/>
                                          </p:stCondLst>
                                        </p:cTn>
                                        <p:tgtEl>
                                          <p:spTgt spid="193"/>
                                        </p:tgtEl>
                                        <p:attrNameLst>
                                          <p:attrName>style.visibility</p:attrName>
                                        </p:attrNameLst>
                                      </p:cBhvr>
                                      <p:to>
                                        <p:strVal val="visible"/>
                                      </p:to>
                                    </p:set>
                                    <p:anim calcmode="lin" valueType="num">
                                      <p:cBhvr additive="base">
                                        <p:cTn dur="1500"/>
                                        <p:tgtEl>
                                          <p:spTgt spid="193"/>
                                        </p:tgtEl>
                                        <p:attrNameLst>
                                          <p:attrName>ppt_x</p:attrName>
                                        </p:attrNameLst>
                                      </p:cBhvr>
                                      <p:tavLst>
                                        <p:tav fmla="" tm="0">
                                          <p:val>
                                            <p:strVal val="#ppt_x-1"/>
                                          </p:val>
                                        </p:tav>
                                        <p:tav fmla="" tm="100000">
                                          <p:val>
                                            <p:strVal val="#ppt_x"/>
                                          </p:val>
                                        </p:tav>
                                      </p:tavLst>
                                    </p:anim>
                                  </p:childTnLst>
                                </p:cTn>
                              </p:par>
                            </p:childTnLst>
                          </p:cTn>
                        </p:par>
                        <p:par>
                          <p:cTn fill="hold">
                            <p:stCondLst>
                              <p:cond delay="1500"/>
                            </p:stCondLst>
                            <p:childTnLst>
                              <p:par>
                                <p:cTn fill="hold" nodeType="afterEffect" presetClass="entr" presetID="2" presetSubtype="4">
                                  <p:stCondLst>
                                    <p:cond delay="0"/>
                                  </p:stCondLst>
                                  <p:childTnLst>
                                    <p:set>
                                      <p:cBhvr>
                                        <p:cTn dur="1" fill="hold">
                                          <p:stCondLst>
                                            <p:cond delay="0"/>
                                          </p:stCondLst>
                                        </p:cTn>
                                        <p:tgtEl>
                                          <p:spTgt spid="194"/>
                                        </p:tgtEl>
                                        <p:attrNameLst>
                                          <p:attrName>style.visibility</p:attrName>
                                        </p:attrNameLst>
                                      </p:cBhvr>
                                      <p:to>
                                        <p:strVal val="visible"/>
                                      </p:to>
                                    </p:set>
                                    <p:anim calcmode="lin" valueType="num">
                                      <p:cBhvr additive="base">
                                        <p:cTn dur="1000"/>
                                        <p:tgtEl>
                                          <p:spTgt spid="194"/>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pic>
        <p:nvPicPr>
          <p:cNvPr id="199" name="Google Shape;199;p49"/>
          <p:cNvPicPr preferRelativeResize="0"/>
          <p:nvPr/>
        </p:nvPicPr>
        <p:blipFill rotWithShape="1">
          <a:blip r:embed="rId3">
            <a:alphaModFix/>
          </a:blip>
          <a:srcRect b="0" l="0" r="53855" t="0"/>
          <a:stretch/>
        </p:blipFill>
        <p:spPr>
          <a:xfrm>
            <a:off x="8096775" y="0"/>
            <a:ext cx="1047224" cy="1102725"/>
          </a:xfrm>
          <a:prstGeom prst="rect">
            <a:avLst/>
          </a:prstGeom>
          <a:noFill/>
          <a:ln>
            <a:noFill/>
          </a:ln>
        </p:spPr>
      </p:pic>
      <p:pic>
        <p:nvPicPr>
          <p:cNvPr id="200" name="Google Shape;200;p49"/>
          <p:cNvPicPr preferRelativeResize="0"/>
          <p:nvPr/>
        </p:nvPicPr>
        <p:blipFill rotWithShape="1">
          <a:blip r:embed="rId4">
            <a:alphaModFix/>
          </a:blip>
          <a:srcRect b="57237" l="8630" r="8622" t="0"/>
          <a:stretch/>
        </p:blipFill>
        <p:spPr>
          <a:xfrm flipH="1" rot="10800000">
            <a:off x="0" y="8087"/>
            <a:ext cx="3564399" cy="926125"/>
          </a:xfrm>
          <a:prstGeom prst="rect">
            <a:avLst/>
          </a:prstGeom>
          <a:noFill/>
          <a:ln>
            <a:noFill/>
          </a:ln>
        </p:spPr>
      </p:pic>
      <p:sp>
        <p:nvSpPr>
          <p:cNvPr id="201" name="Google Shape;201;p49"/>
          <p:cNvSpPr/>
          <p:nvPr/>
        </p:nvSpPr>
        <p:spPr>
          <a:xfrm>
            <a:off x="2761050" y="588150"/>
            <a:ext cx="3621900" cy="412200"/>
          </a:xfrm>
          <a:prstGeom prst="roundRect">
            <a:avLst>
              <a:gd fmla="val 16667" name="adj"/>
            </a:avLst>
          </a:prstGeom>
          <a:solidFill>
            <a:srgbClr val="6AA84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2800"/>
              <a:buFont typeface="Arial"/>
              <a:buNone/>
            </a:pPr>
            <a:br>
              <a:rPr b="1" lang="en" sz="2000">
                <a:solidFill>
                  <a:srgbClr val="FFFFFF"/>
                </a:solidFill>
              </a:rPr>
            </a:br>
            <a:r>
              <a:rPr b="1" lang="en" sz="2000">
                <a:solidFill>
                  <a:srgbClr val="FFFFFF"/>
                </a:solidFill>
              </a:rPr>
              <a:t>  CONCEPTS</a:t>
            </a:r>
            <a:endParaRPr b="1" sz="2000">
              <a:solidFill>
                <a:srgbClr val="FFFFFF"/>
              </a:solidFill>
            </a:endParaRPr>
          </a:p>
          <a:p>
            <a:pPr indent="0" lvl="0" marL="0" rtl="0" algn="ctr">
              <a:spcBef>
                <a:spcPts val="0"/>
              </a:spcBef>
              <a:spcAft>
                <a:spcPts val="0"/>
              </a:spcAft>
              <a:buNone/>
            </a:pPr>
            <a:r>
              <a:t/>
            </a:r>
            <a:endParaRPr b="1" sz="2000">
              <a:solidFill>
                <a:srgbClr val="FFFFFF"/>
              </a:solidFill>
            </a:endParaRPr>
          </a:p>
        </p:txBody>
      </p:sp>
      <p:sp>
        <p:nvSpPr>
          <p:cNvPr id="202" name="Google Shape;202;p49"/>
          <p:cNvSpPr txBox="1"/>
          <p:nvPr/>
        </p:nvSpPr>
        <p:spPr>
          <a:xfrm>
            <a:off x="5951100" y="2325450"/>
            <a:ext cx="30000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chemeClr val="dk1"/>
                </a:solidFill>
              </a:rPr>
              <a:t>Research capabilities</a:t>
            </a:r>
            <a:endParaRPr b="1" sz="2000">
              <a:solidFill>
                <a:schemeClr val="dk1"/>
              </a:solidFill>
            </a:endParaRPr>
          </a:p>
        </p:txBody>
      </p:sp>
      <p:pic>
        <p:nvPicPr>
          <p:cNvPr id="203" name="Google Shape;203;p49"/>
          <p:cNvPicPr preferRelativeResize="0"/>
          <p:nvPr/>
        </p:nvPicPr>
        <p:blipFill>
          <a:blip r:embed="rId5">
            <a:alphaModFix/>
          </a:blip>
          <a:stretch>
            <a:fillRect/>
          </a:stretch>
        </p:blipFill>
        <p:spPr>
          <a:xfrm>
            <a:off x="1701650" y="1375825"/>
            <a:ext cx="3957699" cy="25778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8">
                                  <p:stCondLst>
                                    <p:cond delay="0"/>
                                  </p:stCondLst>
                                  <p:childTnLst>
                                    <p:set>
                                      <p:cBhvr>
                                        <p:cTn dur="1" fill="hold">
                                          <p:stCondLst>
                                            <p:cond delay="0"/>
                                          </p:stCondLst>
                                        </p:cTn>
                                        <p:tgtEl>
                                          <p:spTgt spid="202"/>
                                        </p:tgtEl>
                                        <p:attrNameLst>
                                          <p:attrName>style.visibility</p:attrName>
                                        </p:attrNameLst>
                                      </p:cBhvr>
                                      <p:to>
                                        <p:strVal val="visible"/>
                                      </p:to>
                                    </p:set>
                                    <p:anim calcmode="lin" valueType="num">
                                      <p:cBhvr additive="base">
                                        <p:cTn dur="1500"/>
                                        <p:tgtEl>
                                          <p:spTgt spid="202"/>
                                        </p:tgtEl>
                                        <p:attrNameLst>
                                          <p:attrName>ppt_x</p:attrName>
                                        </p:attrNameLst>
                                      </p:cBhvr>
                                      <p:tavLst>
                                        <p:tav fmla="" tm="0">
                                          <p:val>
                                            <p:strVal val="#ppt_x-1"/>
                                          </p:val>
                                        </p:tav>
                                        <p:tav fmla="" tm="100000">
                                          <p:val>
                                            <p:strVal val="#ppt_x"/>
                                          </p:val>
                                        </p:tav>
                                      </p:tavLst>
                                    </p:anim>
                                  </p:childTnLst>
                                </p:cTn>
                              </p:par>
                            </p:childTnLst>
                          </p:cTn>
                        </p:par>
                        <p:par>
                          <p:cTn fill="hold">
                            <p:stCondLst>
                              <p:cond delay="1500"/>
                            </p:stCondLst>
                            <p:childTnLst>
                              <p:par>
                                <p:cTn fill="hold" nodeType="afterEffect" presetClass="entr" presetID="2" presetSubtype="4">
                                  <p:stCondLst>
                                    <p:cond delay="0"/>
                                  </p:stCondLst>
                                  <p:childTnLst>
                                    <p:set>
                                      <p:cBhvr>
                                        <p:cTn dur="1" fill="hold">
                                          <p:stCondLst>
                                            <p:cond delay="0"/>
                                          </p:stCondLst>
                                        </p:cTn>
                                        <p:tgtEl>
                                          <p:spTgt spid="203"/>
                                        </p:tgtEl>
                                        <p:attrNameLst>
                                          <p:attrName>style.visibility</p:attrName>
                                        </p:attrNameLst>
                                      </p:cBhvr>
                                      <p:to>
                                        <p:strVal val="visible"/>
                                      </p:to>
                                    </p:set>
                                    <p:anim calcmode="lin" valueType="num">
                                      <p:cBhvr additive="base">
                                        <p:cTn dur="1000"/>
                                        <p:tgtEl>
                                          <p:spTgt spid="203"/>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pic>
        <p:nvPicPr>
          <p:cNvPr id="208" name="Google Shape;208;p50"/>
          <p:cNvPicPr preferRelativeResize="0"/>
          <p:nvPr/>
        </p:nvPicPr>
        <p:blipFill rotWithShape="1">
          <a:blip r:embed="rId3">
            <a:alphaModFix/>
          </a:blip>
          <a:srcRect b="0" l="0" r="53855" t="0"/>
          <a:stretch/>
        </p:blipFill>
        <p:spPr>
          <a:xfrm>
            <a:off x="8096775" y="0"/>
            <a:ext cx="1047224" cy="1102725"/>
          </a:xfrm>
          <a:prstGeom prst="rect">
            <a:avLst/>
          </a:prstGeom>
          <a:noFill/>
          <a:ln>
            <a:noFill/>
          </a:ln>
        </p:spPr>
      </p:pic>
      <p:pic>
        <p:nvPicPr>
          <p:cNvPr id="209" name="Google Shape;209;p50"/>
          <p:cNvPicPr preferRelativeResize="0"/>
          <p:nvPr/>
        </p:nvPicPr>
        <p:blipFill rotWithShape="1">
          <a:blip r:embed="rId4">
            <a:alphaModFix/>
          </a:blip>
          <a:srcRect b="57237" l="8630" r="8622" t="0"/>
          <a:stretch/>
        </p:blipFill>
        <p:spPr>
          <a:xfrm flipH="1" rot="10800000">
            <a:off x="0" y="8087"/>
            <a:ext cx="3564399" cy="926125"/>
          </a:xfrm>
          <a:prstGeom prst="rect">
            <a:avLst/>
          </a:prstGeom>
          <a:noFill/>
          <a:ln>
            <a:noFill/>
          </a:ln>
        </p:spPr>
      </p:pic>
      <p:sp>
        <p:nvSpPr>
          <p:cNvPr id="210" name="Google Shape;210;p50"/>
          <p:cNvSpPr/>
          <p:nvPr/>
        </p:nvSpPr>
        <p:spPr>
          <a:xfrm>
            <a:off x="2761050" y="588150"/>
            <a:ext cx="3621900" cy="412200"/>
          </a:xfrm>
          <a:prstGeom prst="roundRect">
            <a:avLst>
              <a:gd fmla="val 16667" name="adj"/>
            </a:avLst>
          </a:prstGeom>
          <a:solidFill>
            <a:srgbClr val="6AA84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2800"/>
              <a:buFont typeface="Arial"/>
              <a:buNone/>
            </a:pPr>
            <a:br>
              <a:rPr b="1" lang="en" sz="2000">
                <a:solidFill>
                  <a:srgbClr val="FFFFFF"/>
                </a:solidFill>
              </a:rPr>
            </a:br>
            <a:r>
              <a:rPr b="1" lang="en" sz="2000">
                <a:solidFill>
                  <a:srgbClr val="FFFFFF"/>
                </a:solidFill>
              </a:rPr>
              <a:t>  CONCEPTS</a:t>
            </a:r>
            <a:endParaRPr b="1" sz="2000">
              <a:solidFill>
                <a:srgbClr val="FFFFFF"/>
              </a:solidFill>
            </a:endParaRPr>
          </a:p>
          <a:p>
            <a:pPr indent="0" lvl="0" marL="0" rtl="0" algn="ctr">
              <a:spcBef>
                <a:spcPts val="0"/>
              </a:spcBef>
              <a:spcAft>
                <a:spcPts val="0"/>
              </a:spcAft>
              <a:buNone/>
            </a:pPr>
            <a:r>
              <a:t/>
            </a:r>
            <a:endParaRPr b="1" sz="2000">
              <a:solidFill>
                <a:srgbClr val="FFFFFF"/>
              </a:solidFill>
            </a:endParaRPr>
          </a:p>
        </p:txBody>
      </p:sp>
      <p:sp>
        <p:nvSpPr>
          <p:cNvPr id="211" name="Google Shape;211;p50"/>
          <p:cNvSpPr txBox="1"/>
          <p:nvPr/>
        </p:nvSpPr>
        <p:spPr>
          <a:xfrm>
            <a:off x="5854450" y="2237300"/>
            <a:ext cx="30000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chemeClr val="dk1"/>
                </a:solidFill>
              </a:rPr>
              <a:t>Interview questions preparation</a:t>
            </a:r>
            <a:endParaRPr b="1" sz="2000">
              <a:solidFill>
                <a:schemeClr val="dk1"/>
              </a:solidFill>
            </a:endParaRPr>
          </a:p>
        </p:txBody>
      </p:sp>
      <p:pic>
        <p:nvPicPr>
          <p:cNvPr id="212" name="Google Shape;212;p50"/>
          <p:cNvPicPr preferRelativeResize="0"/>
          <p:nvPr/>
        </p:nvPicPr>
        <p:blipFill>
          <a:blip r:embed="rId5">
            <a:alphaModFix/>
          </a:blip>
          <a:stretch>
            <a:fillRect/>
          </a:stretch>
        </p:blipFill>
        <p:spPr>
          <a:xfrm>
            <a:off x="1404200" y="1524575"/>
            <a:ext cx="3817224" cy="22927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8">
                                  <p:stCondLst>
                                    <p:cond delay="0"/>
                                  </p:stCondLst>
                                  <p:childTnLst>
                                    <p:set>
                                      <p:cBhvr>
                                        <p:cTn dur="1" fill="hold">
                                          <p:stCondLst>
                                            <p:cond delay="0"/>
                                          </p:stCondLst>
                                        </p:cTn>
                                        <p:tgtEl>
                                          <p:spTgt spid="211"/>
                                        </p:tgtEl>
                                        <p:attrNameLst>
                                          <p:attrName>style.visibility</p:attrName>
                                        </p:attrNameLst>
                                      </p:cBhvr>
                                      <p:to>
                                        <p:strVal val="visible"/>
                                      </p:to>
                                    </p:set>
                                    <p:anim calcmode="lin" valueType="num">
                                      <p:cBhvr additive="base">
                                        <p:cTn dur="1500"/>
                                        <p:tgtEl>
                                          <p:spTgt spid="211"/>
                                        </p:tgtEl>
                                        <p:attrNameLst>
                                          <p:attrName>ppt_x</p:attrName>
                                        </p:attrNameLst>
                                      </p:cBhvr>
                                      <p:tavLst>
                                        <p:tav fmla="" tm="0">
                                          <p:val>
                                            <p:strVal val="#ppt_x-1"/>
                                          </p:val>
                                        </p:tav>
                                        <p:tav fmla="" tm="100000">
                                          <p:val>
                                            <p:strVal val="#ppt_x"/>
                                          </p:val>
                                        </p:tav>
                                      </p:tavLst>
                                    </p:anim>
                                  </p:childTnLst>
                                </p:cTn>
                              </p:par>
                            </p:childTnLst>
                          </p:cTn>
                        </p:par>
                        <p:par>
                          <p:cTn fill="hold">
                            <p:stCondLst>
                              <p:cond delay="1500"/>
                            </p:stCondLst>
                            <p:childTnLst>
                              <p:par>
                                <p:cTn fill="hold" nodeType="afterEffect" presetClass="entr" presetID="2" presetSubtype="4">
                                  <p:stCondLst>
                                    <p:cond delay="0"/>
                                  </p:stCondLst>
                                  <p:childTnLst>
                                    <p:set>
                                      <p:cBhvr>
                                        <p:cTn dur="1" fill="hold">
                                          <p:stCondLst>
                                            <p:cond delay="0"/>
                                          </p:stCondLst>
                                        </p:cTn>
                                        <p:tgtEl>
                                          <p:spTgt spid="212"/>
                                        </p:tgtEl>
                                        <p:attrNameLst>
                                          <p:attrName>style.visibility</p:attrName>
                                        </p:attrNameLst>
                                      </p:cBhvr>
                                      <p:to>
                                        <p:strVal val="visible"/>
                                      </p:to>
                                    </p:set>
                                    <p:anim calcmode="lin" valueType="num">
                                      <p:cBhvr additive="base">
                                        <p:cTn dur="1000"/>
                                        <p:tgtEl>
                                          <p:spTgt spid="212"/>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pic>
        <p:nvPicPr>
          <p:cNvPr id="217" name="Google Shape;217;p51"/>
          <p:cNvPicPr preferRelativeResize="0"/>
          <p:nvPr/>
        </p:nvPicPr>
        <p:blipFill rotWithShape="1">
          <a:blip r:embed="rId3">
            <a:alphaModFix/>
          </a:blip>
          <a:srcRect b="0" l="0" r="53855" t="0"/>
          <a:stretch/>
        </p:blipFill>
        <p:spPr>
          <a:xfrm>
            <a:off x="8096775" y="0"/>
            <a:ext cx="1047224" cy="1102725"/>
          </a:xfrm>
          <a:prstGeom prst="rect">
            <a:avLst/>
          </a:prstGeom>
          <a:noFill/>
          <a:ln>
            <a:noFill/>
          </a:ln>
        </p:spPr>
      </p:pic>
      <p:pic>
        <p:nvPicPr>
          <p:cNvPr id="218" name="Google Shape;218;p51"/>
          <p:cNvPicPr preferRelativeResize="0"/>
          <p:nvPr/>
        </p:nvPicPr>
        <p:blipFill rotWithShape="1">
          <a:blip r:embed="rId4">
            <a:alphaModFix/>
          </a:blip>
          <a:srcRect b="57237" l="8630" r="8622" t="0"/>
          <a:stretch/>
        </p:blipFill>
        <p:spPr>
          <a:xfrm flipH="1" rot="10800000">
            <a:off x="0" y="8087"/>
            <a:ext cx="3564399" cy="926125"/>
          </a:xfrm>
          <a:prstGeom prst="rect">
            <a:avLst/>
          </a:prstGeom>
          <a:noFill/>
          <a:ln>
            <a:noFill/>
          </a:ln>
        </p:spPr>
      </p:pic>
      <p:sp>
        <p:nvSpPr>
          <p:cNvPr id="219" name="Google Shape;219;p51"/>
          <p:cNvSpPr/>
          <p:nvPr/>
        </p:nvSpPr>
        <p:spPr>
          <a:xfrm>
            <a:off x="2761050" y="588150"/>
            <a:ext cx="3621900" cy="412200"/>
          </a:xfrm>
          <a:prstGeom prst="roundRect">
            <a:avLst>
              <a:gd fmla="val 16667" name="adj"/>
            </a:avLst>
          </a:prstGeom>
          <a:solidFill>
            <a:srgbClr val="6AA84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2800"/>
              <a:buFont typeface="Arial"/>
              <a:buNone/>
            </a:pPr>
            <a:br>
              <a:rPr b="1" lang="en" sz="2000">
                <a:solidFill>
                  <a:srgbClr val="FFFFFF"/>
                </a:solidFill>
              </a:rPr>
            </a:br>
            <a:r>
              <a:rPr b="1" lang="en" sz="2000">
                <a:solidFill>
                  <a:srgbClr val="FFFFFF"/>
                </a:solidFill>
              </a:rPr>
              <a:t>  CONCEPTS</a:t>
            </a:r>
            <a:endParaRPr b="1" sz="2000">
              <a:solidFill>
                <a:srgbClr val="FFFFFF"/>
              </a:solidFill>
            </a:endParaRPr>
          </a:p>
          <a:p>
            <a:pPr indent="0" lvl="0" marL="0" rtl="0" algn="ctr">
              <a:spcBef>
                <a:spcPts val="0"/>
              </a:spcBef>
              <a:spcAft>
                <a:spcPts val="0"/>
              </a:spcAft>
              <a:buNone/>
            </a:pPr>
            <a:r>
              <a:t/>
            </a:r>
            <a:endParaRPr b="1" sz="2000">
              <a:solidFill>
                <a:srgbClr val="FFFFFF"/>
              </a:solidFill>
            </a:endParaRPr>
          </a:p>
        </p:txBody>
      </p:sp>
      <p:sp>
        <p:nvSpPr>
          <p:cNvPr id="220" name="Google Shape;220;p51"/>
          <p:cNvSpPr txBox="1"/>
          <p:nvPr/>
        </p:nvSpPr>
        <p:spPr>
          <a:xfrm>
            <a:off x="5941250" y="2400550"/>
            <a:ext cx="30000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chemeClr val="dk1"/>
                </a:solidFill>
              </a:rPr>
              <a:t>Verbal communication</a:t>
            </a:r>
            <a:endParaRPr b="1" sz="2000">
              <a:solidFill>
                <a:schemeClr val="dk1"/>
              </a:solidFill>
            </a:endParaRPr>
          </a:p>
        </p:txBody>
      </p:sp>
      <p:pic>
        <p:nvPicPr>
          <p:cNvPr id="221" name="Google Shape;221;p51"/>
          <p:cNvPicPr preferRelativeResize="0"/>
          <p:nvPr/>
        </p:nvPicPr>
        <p:blipFill>
          <a:blip r:embed="rId5">
            <a:alphaModFix/>
          </a:blip>
          <a:stretch>
            <a:fillRect/>
          </a:stretch>
        </p:blipFill>
        <p:spPr>
          <a:xfrm>
            <a:off x="2532025" y="1152700"/>
            <a:ext cx="2838100" cy="28381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8">
                                  <p:stCondLst>
                                    <p:cond delay="0"/>
                                  </p:stCondLst>
                                  <p:childTnLst>
                                    <p:set>
                                      <p:cBhvr>
                                        <p:cTn dur="1" fill="hold">
                                          <p:stCondLst>
                                            <p:cond delay="0"/>
                                          </p:stCondLst>
                                        </p:cTn>
                                        <p:tgtEl>
                                          <p:spTgt spid="220"/>
                                        </p:tgtEl>
                                        <p:attrNameLst>
                                          <p:attrName>style.visibility</p:attrName>
                                        </p:attrNameLst>
                                      </p:cBhvr>
                                      <p:to>
                                        <p:strVal val="visible"/>
                                      </p:to>
                                    </p:set>
                                    <p:anim calcmode="lin" valueType="num">
                                      <p:cBhvr additive="base">
                                        <p:cTn dur="1500"/>
                                        <p:tgtEl>
                                          <p:spTgt spid="220"/>
                                        </p:tgtEl>
                                        <p:attrNameLst>
                                          <p:attrName>ppt_x</p:attrName>
                                        </p:attrNameLst>
                                      </p:cBhvr>
                                      <p:tavLst>
                                        <p:tav fmla="" tm="0">
                                          <p:val>
                                            <p:strVal val="#ppt_x-1"/>
                                          </p:val>
                                        </p:tav>
                                        <p:tav fmla="" tm="100000">
                                          <p:val>
                                            <p:strVal val="#ppt_x"/>
                                          </p:val>
                                        </p:tav>
                                      </p:tavLst>
                                    </p:anim>
                                  </p:childTnLst>
                                </p:cTn>
                              </p:par>
                            </p:childTnLst>
                          </p:cTn>
                        </p:par>
                        <p:par>
                          <p:cTn fill="hold">
                            <p:stCondLst>
                              <p:cond delay="1500"/>
                            </p:stCondLst>
                            <p:childTnLst>
                              <p:par>
                                <p:cTn fill="hold" nodeType="afterEffect" presetClass="entr" presetID="2" presetSubtype="4">
                                  <p:stCondLst>
                                    <p:cond delay="0"/>
                                  </p:stCondLst>
                                  <p:childTnLst>
                                    <p:set>
                                      <p:cBhvr>
                                        <p:cTn dur="1" fill="hold">
                                          <p:stCondLst>
                                            <p:cond delay="0"/>
                                          </p:stCondLst>
                                        </p:cTn>
                                        <p:tgtEl>
                                          <p:spTgt spid="221"/>
                                        </p:tgtEl>
                                        <p:attrNameLst>
                                          <p:attrName>style.visibility</p:attrName>
                                        </p:attrNameLst>
                                      </p:cBhvr>
                                      <p:to>
                                        <p:strVal val="visible"/>
                                      </p:to>
                                    </p:set>
                                    <p:anim calcmode="lin" valueType="num">
                                      <p:cBhvr additive="base">
                                        <p:cTn dur="1000"/>
                                        <p:tgtEl>
                                          <p:spTgt spid="221"/>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pic>
        <p:nvPicPr>
          <p:cNvPr id="226" name="Google Shape;226;p52"/>
          <p:cNvPicPr preferRelativeResize="0"/>
          <p:nvPr/>
        </p:nvPicPr>
        <p:blipFill rotWithShape="1">
          <a:blip r:embed="rId3">
            <a:alphaModFix/>
          </a:blip>
          <a:srcRect b="0" l="0" r="53855" t="0"/>
          <a:stretch/>
        </p:blipFill>
        <p:spPr>
          <a:xfrm>
            <a:off x="8096775" y="0"/>
            <a:ext cx="1047224" cy="1102725"/>
          </a:xfrm>
          <a:prstGeom prst="rect">
            <a:avLst/>
          </a:prstGeom>
          <a:noFill/>
          <a:ln>
            <a:noFill/>
          </a:ln>
        </p:spPr>
      </p:pic>
      <p:pic>
        <p:nvPicPr>
          <p:cNvPr id="227" name="Google Shape;227;p52"/>
          <p:cNvPicPr preferRelativeResize="0"/>
          <p:nvPr/>
        </p:nvPicPr>
        <p:blipFill rotWithShape="1">
          <a:blip r:embed="rId4">
            <a:alphaModFix/>
          </a:blip>
          <a:srcRect b="57237" l="8630" r="8622" t="0"/>
          <a:stretch/>
        </p:blipFill>
        <p:spPr>
          <a:xfrm flipH="1" rot="10800000">
            <a:off x="0" y="8087"/>
            <a:ext cx="3564399" cy="926125"/>
          </a:xfrm>
          <a:prstGeom prst="rect">
            <a:avLst/>
          </a:prstGeom>
          <a:noFill/>
          <a:ln>
            <a:noFill/>
          </a:ln>
        </p:spPr>
      </p:pic>
      <p:sp>
        <p:nvSpPr>
          <p:cNvPr id="228" name="Google Shape;228;p52"/>
          <p:cNvSpPr/>
          <p:nvPr/>
        </p:nvSpPr>
        <p:spPr>
          <a:xfrm>
            <a:off x="2761050" y="588150"/>
            <a:ext cx="3621900" cy="412200"/>
          </a:xfrm>
          <a:prstGeom prst="roundRect">
            <a:avLst>
              <a:gd fmla="val 16667" name="adj"/>
            </a:avLst>
          </a:prstGeom>
          <a:solidFill>
            <a:srgbClr val="6AA84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2800"/>
              <a:buFont typeface="Arial"/>
              <a:buNone/>
            </a:pPr>
            <a:br>
              <a:rPr b="1" lang="en" sz="2000">
                <a:solidFill>
                  <a:srgbClr val="FFFFFF"/>
                </a:solidFill>
              </a:rPr>
            </a:br>
            <a:r>
              <a:rPr b="1" lang="en" sz="2000">
                <a:solidFill>
                  <a:srgbClr val="FFFFFF"/>
                </a:solidFill>
              </a:rPr>
              <a:t>  CONCEPTS</a:t>
            </a:r>
            <a:endParaRPr b="1" sz="2000">
              <a:solidFill>
                <a:srgbClr val="FFFFFF"/>
              </a:solidFill>
            </a:endParaRPr>
          </a:p>
          <a:p>
            <a:pPr indent="0" lvl="0" marL="0" rtl="0" algn="ctr">
              <a:spcBef>
                <a:spcPts val="0"/>
              </a:spcBef>
              <a:spcAft>
                <a:spcPts val="0"/>
              </a:spcAft>
              <a:buNone/>
            </a:pPr>
            <a:r>
              <a:t/>
            </a:r>
            <a:endParaRPr b="1" sz="2000">
              <a:solidFill>
                <a:srgbClr val="FFFFFF"/>
              </a:solidFill>
            </a:endParaRPr>
          </a:p>
        </p:txBody>
      </p:sp>
      <p:sp>
        <p:nvSpPr>
          <p:cNvPr id="229" name="Google Shape;229;p52"/>
          <p:cNvSpPr txBox="1"/>
          <p:nvPr/>
        </p:nvSpPr>
        <p:spPr>
          <a:xfrm>
            <a:off x="5775600" y="2309063"/>
            <a:ext cx="30000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chemeClr val="dk1"/>
                </a:solidFill>
              </a:rPr>
              <a:t>Non-verbal communication</a:t>
            </a:r>
            <a:endParaRPr b="1" sz="2000">
              <a:solidFill>
                <a:schemeClr val="dk1"/>
              </a:solidFill>
            </a:endParaRPr>
          </a:p>
          <a:p>
            <a:pPr indent="0" lvl="0" marL="0" rtl="0" algn="l">
              <a:spcBef>
                <a:spcPts val="0"/>
              </a:spcBef>
              <a:spcAft>
                <a:spcPts val="0"/>
              </a:spcAft>
              <a:buNone/>
            </a:pPr>
            <a:r>
              <a:t/>
            </a:r>
            <a:endParaRPr b="1" sz="2000">
              <a:solidFill>
                <a:schemeClr val="dk1"/>
              </a:solidFill>
            </a:endParaRPr>
          </a:p>
        </p:txBody>
      </p:sp>
      <p:pic>
        <p:nvPicPr>
          <p:cNvPr id="230" name="Google Shape;230;p52"/>
          <p:cNvPicPr preferRelativeResize="0"/>
          <p:nvPr/>
        </p:nvPicPr>
        <p:blipFill>
          <a:blip r:embed="rId5">
            <a:alphaModFix/>
          </a:blip>
          <a:stretch>
            <a:fillRect/>
          </a:stretch>
        </p:blipFill>
        <p:spPr>
          <a:xfrm>
            <a:off x="2532050" y="1301200"/>
            <a:ext cx="3000001" cy="300000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8">
                                  <p:stCondLst>
                                    <p:cond delay="0"/>
                                  </p:stCondLst>
                                  <p:childTnLst>
                                    <p:set>
                                      <p:cBhvr>
                                        <p:cTn dur="1" fill="hold">
                                          <p:stCondLst>
                                            <p:cond delay="0"/>
                                          </p:stCondLst>
                                        </p:cTn>
                                        <p:tgtEl>
                                          <p:spTgt spid="229"/>
                                        </p:tgtEl>
                                        <p:attrNameLst>
                                          <p:attrName>style.visibility</p:attrName>
                                        </p:attrNameLst>
                                      </p:cBhvr>
                                      <p:to>
                                        <p:strVal val="visible"/>
                                      </p:to>
                                    </p:set>
                                    <p:anim calcmode="lin" valueType="num">
                                      <p:cBhvr additive="base">
                                        <p:cTn dur="1500"/>
                                        <p:tgtEl>
                                          <p:spTgt spid="229"/>
                                        </p:tgtEl>
                                        <p:attrNameLst>
                                          <p:attrName>ppt_x</p:attrName>
                                        </p:attrNameLst>
                                      </p:cBhvr>
                                      <p:tavLst>
                                        <p:tav fmla="" tm="0">
                                          <p:val>
                                            <p:strVal val="#ppt_x-1"/>
                                          </p:val>
                                        </p:tav>
                                        <p:tav fmla="" tm="100000">
                                          <p:val>
                                            <p:strVal val="#ppt_x"/>
                                          </p:val>
                                        </p:tav>
                                      </p:tavLst>
                                    </p:anim>
                                  </p:childTnLst>
                                </p:cTn>
                              </p:par>
                            </p:childTnLst>
                          </p:cTn>
                        </p:par>
                        <p:par>
                          <p:cTn fill="hold">
                            <p:stCondLst>
                              <p:cond delay="1500"/>
                            </p:stCondLst>
                            <p:childTnLst>
                              <p:par>
                                <p:cTn fill="hold" nodeType="afterEffect" presetClass="entr" presetID="2" presetSubtype="4">
                                  <p:stCondLst>
                                    <p:cond delay="0"/>
                                  </p:stCondLst>
                                  <p:childTnLst>
                                    <p:set>
                                      <p:cBhvr>
                                        <p:cTn dur="1" fill="hold">
                                          <p:stCondLst>
                                            <p:cond delay="0"/>
                                          </p:stCondLst>
                                        </p:cTn>
                                        <p:tgtEl>
                                          <p:spTgt spid="230"/>
                                        </p:tgtEl>
                                        <p:attrNameLst>
                                          <p:attrName>style.visibility</p:attrName>
                                        </p:attrNameLst>
                                      </p:cBhvr>
                                      <p:to>
                                        <p:strVal val="visible"/>
                                      </p:to>
                                    </p:set>
                                    <p:anim calcmode="lin" valueType="num">
                                      <p:cBhvr additive="base">
                                        <p:cTn dur="1000"/>
                                        <p:tgtEl>
                                          <p:spTgt spid="230"/>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FF0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3F0748A49C7624E8667DD2D0D9BDB8D" ma:contentTypeVersion="4" ma:contentTypeDescription="Create a new document." ma:contentTypeScope="" ma:versionID="bbe6de136da7e996b0f6502dbb33e898">
  <xsd:schema xmlns:xsd="http://www.w3.org/2001/XMLSchema" xmlns:xs="http://www.w3.org/2001/XMLSchema" xmlns:p="http://schemas.microsoft.com/office/2006/metadata/properties" xmlns:ns2="454598ca-dfd9-4fd0-bd79-bd501cd98b3a" xmlns:ns3="7965986c-b022-4b79-a72d-aa6638137652" targetNamespace="http://schemas.microsoft.com/office/2006/metadata/properties" ma:root="true" ma:fieldsID="c6a7a5082a85b679ef2000336e318c25" ns2:_="" ns3:_="">
    <xsd:import namespace="454598ca-dfd9-4fd0-bd79-bd501cd98b3a"/>
    <xsd:import namespace="7965986c-b022-4b79-a72d-aa6638137652"/>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54598ca-dfd9-4fd0-bd79-bd501cd98b3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7965986c-b022-4b79-a72d-aa6638137652"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07C4A908-1E01-4655-B560-65378CB713B5}"/>
</file>

<file path=customXml/itemProps2.xml><?xml version="1.0" encoding="utf-8"?>
<ds:datastoreItem xmlns:ds="http://schemas.openxmlformats.org/officeDocument/2006/customXml" ds:itemID="{58741639-C441-41B1-ABBF-2F7A0D0901B7}"/>
</file>

<file path=customXml/itemProps3.xml><?xml version="1.0" encoding="utf-8"?>
<ds:datastoreItem xmlns:ds="http://schemas.openxmlformats.org/officeDocument/2006/customXml" ds:itemID="{1F0A51A8-9BA6-4758-BF89-B3DB90274285}"/>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0x01010013F0748A49C7624E8667DD2D0D9BDB8D</vt:lpwstr>
  </property>
</Properties>
</file>